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869" r:id="rId1"/>
    <p:sldMasterId id="2147483873" r:id="rId2"/>
    <p:sldMasterId id="2147484213" r:id="rId3"/>
    <p:sldMasterId id="2147484266" r:id="rId4"/>
    <p:sldMasterId id="2147484439" r:id="rId5"/>
  </p:sldMasterIdLst>
  <p:notesMasterIdLst>
    <p:notesMasterId r:id="rId8"/>
  </p:notesMasterIdLst>
  <p:handoutMasterIdLst>
    <p:handoutMasterId r:id="rId9"/>
  </p:handoutMasterIdLst>
  <p:sldIdLst>
    <p:sldId id="258" r:id="rId6"/>
    <p:sldId id="257" r:id="rId7"/>
  </p:sldIdLst>
  <p:sldSz cx="6858000" cy="9906000" type="A4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37" userDrawn="1">
          <p15:clr>
            <a:srgbClr val="A4A3A4"/>
          </p15:clr>
        </p15:guide>
        <p15:guide id="2" orient="horz" pos="355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F4FF"/>
    <a:srgbClr val="FFFF99"/>
    <a:srgbClr val="CCFFCC"/>
    <a:srgbClr val="CCFF66"/>
    <a:srgbClr val="FFFF00"/>
    <a:srgbClr val="4087C8"/>
    <a:srgbClr val="F2F2F2"/>
    <a:srgbClr val="FF66FF"/>
    <a:srgbClr val="FF7C8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F3DE1-7D15-4676-91B5-91E866123965}" v="1" dt="2025-07-24T04:43:03.037"/>
    <p1510:client id="{7B9A58AF-F6C4-4DF7-BD81-9AC122A5DF8C}" v="1" dt="2025-07-24T04:42:39.7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rgbClr val="00000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16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3090" y="66"/>
      </p:cViewPr>
      <p:guideLst>
        <p:guide pos="2137"/>
        <p:guide orient="horz" pos="355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1F812BD-FF55-90BD-82D1-0AE7C59373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C087EF-2DEA-8466-0389-D6C3AEE1C16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DC6AD-3D61-4AA7-87E6-5FE7C95D1193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B5B38D9-B23A-147F-8225-5F2B7E41991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9010817-8C44-6676-653E-3D24C14BFD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261CC-1F54-477A-8B65-A6708992F98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96263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8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412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8" cy="513508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94D61F80-B0BF-48D1-926C-3F8FF329B640}" type="datetimeFigureOut">
              <a:rPr kumimoji="1" lang="ja-JP" altLang="en-US" smtClean="0"/>
              <a:t>2025/10/24</a:t>
            </a:fld>
            <a:endParaRPr kumimoji="1" lang="ja-JP" altLang="en-US"/>
          </a:p>
        </p:txBody>
      </p:sp>
      <p:sp>
        <p:nvSpPr>
          <p:cNvPr id="1413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57438" y="1279525"/>
            <a:ext cx="2389187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ja-JP" altLang="en-US"/>
          </a:p>
        </p:txBody>
      </p:sp>
      <p:sp>
        <p:nvSpPr>
          <p:cNvPr id="1414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408" y="4925409"/>
            <a:ext cx="5683250" cy="4029879"/>
          </a:xfrm>
          <a:prstGeom prst="rect">
            <a:avLst/>
          </a:prstGeom>
        </p:spPr>
        <p:txBody>
          <a:bodyPr vert="horz" lIns="95463" tIns="47732" rIns="95463" bIns="4773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415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721108"/>
            <a:ext cx="3078428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1416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992" y="9721108"/>
            <a:ext cx="3078428" cy="513507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11FF67FB-DDFB-4929-92DD-A3CEE0062F8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5721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FEA6F7-4F73-70DB-F446-0D05DE387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88F59395-551A-D13E-97DD-1874D01DC6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717915C-21F3-0440-416B-6D9B4987C0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9012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880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9424462"/>
            <a:ext cx="6858000" cy="481542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Rectangle 8"/>
          <p:cNvSpPr>
            <a:spLocks noChangeArrowheads="1"/>
          </p:cNvSpPr>
          <p:nvPr/>
        </p:nvSpPr>
        <p:spPr>
          <a:xfrm>
            <a:off x="1269390" y="4744336"/>
            <a:ext cx="5588610" cy="105481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>
              <a:solidFill>
                <a:srgbClr val="000000"/>
              </a:solidFill>
            </a:endParaRPr>
          </a:p>
        </p:txBody>
      </p:sp>
      <p:pic>
        <p:nvPicPr>
          <p:cNvPr id="1040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1131"/>
            <a:ext cx="1594706" cy="683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Text Box 10"/>
          <p:cNvSpPr txBox="1">
            <a:spLocks noChangeArrowheads="1"/>
          </p:cNvSpPr>
          <p:nvPr/>
        </p:nvSpPr>
        <p:spPr>
          <a:xfrm>
            <a:off x="2" y="9424462"/>
            <a:ext cx="3389069" cy="2628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8" i="1">
                <a:solidFill>
                  <a:srgbClr val="FFFFFF"/>
                </a:solidFill>
                <a:latin typeface="Times New Roman" panose="02020603050405020304" pitchFamily="18" charset="0"/>
              </a:rPr>
              <a:t>Ministry of Land, Infrastructure, Transport and Tourism</a:t>
            </a:r>
          </a:p>
        </p:txBody>
      </p:sp>
      <p:sp>
        <p:nvSpPr>
          <p:cNvPr id="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7" y="3081884"/>
            <a:ext cx="5643563" cy="2123369"/>
          </a:xfrm>
        </p:spPr>
        <p:txBody>
          <a:bodyPr/>
          <a:lstStyle>
            <a:lvl1pPr>
              <a:defRPr sz="3692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04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4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0880"/>
            <a:ext cx="1600200" cy="6879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A76D-565D-49CC-8B25-2437E363B00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85300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2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3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49E06-56D4-4921-BC95-5542EDA337E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218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86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94412"/>
            <a:ext cx="3833812" cy="8454497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87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7"/>
            <a:ext cx="2256235" cy="6775980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088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9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0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DA698-D2E2-426F-B2BB-B3B1D1AA2F0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0280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9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pPr lvl="0"/>
            <a:endParaRPr lang="ja-JP" altLang="en-US" noProof="0"/>
          </a:p>
        </p:txBody>
      </p:sp>
      <p:sp>
        <p:nvSpPr>
          <p:cNvPr id="109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09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9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B93C8-D912-464D-B24D-D5D7911CB9AF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955144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100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1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2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3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DCC6E7-DE6F-4CBE-8917-06A9FE4D2C38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3479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5" y="4"/>
            <a:ext cx="1628775" cy="884890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106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4"/>
            <a:ext cx="4772025" cy="884890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0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0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12190-E6AA-438A-B238-28D18787464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27025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コンテンツ プレースホルダ 1"/>
          <p:cNvSpPr>
            <a:spLocks noGrp="1"/>
          </p:cNvSpPr>
          <p:nvPr>
            <p:ph/>
          </p:nvPr>
        </p:nvSpPr>
        <p:spPr>
          <a:xfrm>
            <a:off x="0" y="4"/>
            <a:ext cx="6515100" cy="8848902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1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1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53337E-DFD6-4AD5-84CD-841EE2C3E4C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66947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タイトル 1"/>
          <p:cNvSpPr>
            <a:spLocks noGrp="1"/>
          </p:cNvSpPr>
          <p:nvPr>
            <p:ph type="title" sz="quarter"/>
          </p:nvPr>
        </p:nvSpPr>
        <p:spPr>
          <a:xfrm>
            <a:off x="4" y="0"/>
            <a:ext cx="5264944" cy="68791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117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342900" y="2311400"/>
            <a:ext cx="3028950" cy="31575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18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3486150" y="2311400"/>
            <a:ext cx="3028950" cy="3157538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19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342900" y="5689076"/>
            <a:ext cx="3028950" cy="3159831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0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6150" y="5689076"/>
            <a:ext cx="3028950" cy="3159831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121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22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123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B37E-78E8-4869-A3B1-86E71415EA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23426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66719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371"/>
            <a:ext cx="5829300" cy="2123369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/>
            </a:lvl1pPr>
            <a:lvl2pPr marL="359627" indent="0" algn="ctr">
              <a:buNone/>
              <a:defRPr/>
            </a:lvl2pPr>
            <a:lvl3pPr marL="719255" indent="0" algn="ctr">
              <a:buNone/>
              <a:defRPr/>
            </a:lvl3pPr>
            <a:lvl4pPr marL="1078881" indent="0" algn="ctr">
              <a:buNone/>
              <a:defRPr/>
            </a:lvl4pPr>
            <a:lvl5pPr marL="1438508" indent="0" algn="ctr">
              <a:buNone/>
              <a:defRPr/>
            </a:lvl5pPr>
            <a:lvl6pPr marL="1798136" indent="0" algn="ctr">
              <a:buNone/>
              <a:defRPr/>
            </a:lvl6pPr>
            <a:lvl7pPr marL="2157763" indent="0" algn="ctr">
              <a:buNone/>
              <a:defRPr/>
            </a:lvl7pPr>
            <a:lvl8pPr marL="2517390" indent="0" algn="ctr">
              <a:buNone/>
              <a:defRPr/>
            </a:lvl8pPr>
            <a:lvl9pPr marL="2877017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713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88637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0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1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2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AAC1-980F-4041-801E-7586ABF6FCE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6164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826" y="6365612"/>
            <a:ext cx="5829300" cy="1967442"/>
          </a:xfrm>
        </p:spPr>
        <p:txBody>
          <a:bodyPr anchor="t"/>
          <a:lstStyle>
            <a:lvl1pPr algn="l">
              <a:defRPr sz="3146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826" y="4198586"/>
            <a:ext cx="5829300" cy="2166937"/>
          </a:xfrm>
        </p:spPr>
        <p:txBody>
          <a:bodyPr anchor="b"/>
          <a:lstStyle>
            <a:lvl1pPr marL="0" indent="0">
              <a:buNone/>
              <a:defRPr sz="1573"/>
            </a:lvl1pPr>
            <a:lvl2pPr marL="359627" indent="0">
              <a:buNone/>
              <a:defRPr sz="1416"/>
            </a:lvl2pPr>
            <a:lvl3pPr marL="719255" indent="0">
              <a:buNone/>
              <a:defRPr sz="1258"/>
            </a:lvl3pPr>
            <a:lvl4pPr marL="1078881" indent="0">
              <a:buNone/>
              <a:defRPr sz="1101"/>
            </a:lvl4pPr>
            <a:lvl5pPr marL="1438508" indent="0">
              <a:buNone/>
              <a:defRPr sz="1101"/>
            </a:lvl5pPr>
            <a:lvl6pPr marL="1798136" indent="0">
              <a:buNone/>
              <a:defRPr sz="1101"/>
            </a:lvl6pPr>
            <a:lvl7pPr marL="2157763" indent="0">
              <a:buNone/>
              <a:defRPr sz="1101"/>
            </a:lvl7pPr>
            <a:lvl8pPr marL="2517390" indent="0">
              <a:buNone/>
              <a:defRPr sz="1101"/>
            </a:lvl8pPr>
            <a:lvl9pPr marL="2877017" indent="0">
              <a:buNone/>
              <a:defRPr sz="110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885322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2" y="2311409"/>
            <a:ext cx="3033347" cy="6537502"/>
          </a:xfrm>
        </p:spPr>
        <p:txBody>
          <a:bodyPr/>
          <a:lstStyle>
            <a:lvl1pPr>
              <a:defRPr sz="2203"/>
            </a:lvl1pPr>
            <a:lvl2pPr>
              <a:defRPr sz="1888"/>
            </a:lvl2pPr>
            <a:lvl3pPr>
              <a:defRPr sz="1573"/>
            </a:lvl3pPr>
            <a:lvl4pPr>
              <a:defRPr sz="1416"/>
            </a:lvl4pPr>
            <a:lvl5pPr>
              <a:defRPr sz="1416"/>
            </a:lvl5pPr>
            <a:lvl6pPr>
              <a:defRPr sz="1416"/>
            </a:lvl6pPr>
            <a:lvl7pPr>
              <a:defRPr sz="1416"/>
            </a:lvl7pPr>
            <a:lvl8pPr>
              <a:defRPr sz="1416"/>
            </a:lvl8pPr>
            <a:lvl9pPr>
              <a:defRPr sz="141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1753" y="2311409"/>
            <a:ext cx="3033347" cy="6537502"/>
          </a:xfrm>
        </p:spPr>
        <p:txBody>
          <a:bodyPr/>
          <a:lstStyle>
            <a:lvl1pPr>
              <a:defRPr sz="2203"/>
            </a:lvl1pPr>
            <a:lvl2pPr>
              <a:defRPr sz="1888"/>
            </a:lvl2pPr>
            <a:lvl3pPr>
              <a:defRPr sz="1573"/>
            </a:lvl3pPr>
            <a:lvl4pPr>
              <a:defRPr sz="1416"/>
            </a:lvl4pPr>
            <a:lvl5pPr>
              <a:defRPr sz="1416"/>
            </a:lvl5pPr>
            <a:lvl6pPr>
              <a:defRPr sz="1416"/>
            </a:lvl6pPr>
            <a:lvl7pPr>
              <a:defRPr sz="1416"/>
            </a:lvl7pPr>
            <a:lvl8pPr>
              <a:defRPr sz="1416"/>
            </a:lvl8pPr>
            <a:lvl9pPr>
              <a:defRPr sz="141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9465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049" cy="924101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627" indent="0">
              <a:buNone/>
              <a:defRPr sz="1573" b="1"/>
            </a:lvl2pPr>
            <a:lvl3pPr marL="719255" indent="0">
              <a:buNone/>
              <a:defRPr sz="1416" b="1"/>
            </a:lvl3pPr>
            <a:lvl4pPr marL="1078881" indent="0">
              <a:buNone/>
              <a:defRPr sz="1258" b="1"/>
            </a:lvl4pPr>
            <a:lvl5pPr marL="1438508" indent="0">
              <a:buNone/>
              <a:defRPr sz="1258" b="1"/>
            </a:lvl5pPr>
            <a:lvl6pPr marL="1798136" indent="0">
              <a:buNone/>
              <a:defRPr sz="1258" b="1"/>
            </a:lvl6pPr>
            <a:lvl7pPr marL="2157763" indent="0">
              <a:buNone/>
              <a:defRPr sz="1258" b="1"/>
            </a:lvl7pPr>
            <a:lvl8pPr marL="2517390" indent="0">
              <a:buNone/>
              <a:defRPr sz="1258" b="1"/>
            </a:lvl8pPr>
            <a:lvl9pPr marL="2877017" indent="0">
              <a:buNone/>
              <a:defRPr sz="1258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049" cy="5707416"/>
          </a:xfrm>
        </p:spPr>
        <p:txBody>
          <a:bodyPr/>
          <a:lstStyle>
            <a:lvl1pPr>
              <a:defRPr sz="1888"/>
            </a:lvl1pPr>
            <a:lvl2pPr>
              <a:defRPr sz="1573"/>
            </a:lvl2pPr>
            <a:lvl3pPr>
              <a:defRPr sz="1416"/>
            </a:lvl3pPr>
            <a:lvl4pPr>
              <a:defRPr sz="1258"/>
            </a:lvl4pPr>
            <a:lvl5pPr>
              <a:defRPr sz="1258"/>
            </a:lvl5pPr>
            <a:lvl6pPr>
              <a:defRPr sz="1258"/>
            </a:lvl6pPr>
            <a:lvl7pPr>
              <a:defRPr sz="1258"/>
            </a:lvl7pPr>
            <a:lvl8pPr>
              <a:defRPr sz="1258"/>
            </a:lvl8pPr>
            <a:lvl9pPr>
              <a:defRPr sz="1258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976" y="2217385"/>
            <a:ext cx="3031148" cy="924101"/>
          </a:xfrm>
        </p:spPr>
        <p:txBody>
          <a:bodyPr anchor="b"/>
          <a:lstStyle>
            <a:lvl1pPr marL="0" indent="0">
              <a:buNone/>
              <a:defRPr sz="1888" b="1"/>
            </a:lvl1pPr>
            <a:lvl2pPr marL="359627" indent="0">
              <a:buNone/>
              <a:defRPr sz="1573" b="1"/>
            </a:lvl2pPr>
            <a:lvl3pPr marL="719255" indent="0">
              <a:buNone/>
              <a:defRPr sz="1416" b="1"/>
            </a:lvl3pPr>
            <a:lvl4pPr marL="1078881" indent="0">
              <a:buNone/>
              <a:defRPr sz="1258" b="1"/>
            </a:lvl4pPr>
            <a:lvl5pPr marL="1438508" indent="0">
              <a:buNone/>
              <a:defRPr sz="1258" b="1"/>
            </a:lvl5pPr>
            <a:lvl6pPr marL="1798136" indent="0">
              <a:buNone/>
              <a:defRPr sz="1258" b="1"/>
            </a:lvl6pPr>
            <a:lvl7pPr marL="2157763" indent="0">
              <a:buNone/>
              <a:defRPr sz="1258" b="1"/>
            </a:lvl7pPr>
            <a:lvl8pPr marL="2517390" indent="0">
              <a:buNone/>
              <a:defRPr sz="1258" b="1"/>
            </a:lvl8pPr>
            <a:lvl9pPr marL="2877017" indent="0">
              <a:buNone/>
              <a:defRPr sz="1258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976" y="3141486"/>
            <a:ext cx="3031148" cy="5707416"/>
          </a:xfrm>
        </p:spPr>
        <p:txBody>
          <a:bodyPr/>
          <a:lstStyle>
            <a:lvl1pPr>
              <a:defRPr sz="1888"/>
            </a:lvl1pPr>
            <a:lvl2pPr>
              <a:defRPr sz="1573"/>
            </a:lvl2pPr>
            <a:lvl3pPr>
              <a:defRPr sz="1416"/>
            </a:lvl3pPr>
            <a:lvl4pPr>
              <a:defRPr sz="1258"/>
            </a:lvl4pPr>
            <a:lvl5pPr>
              <a:defRPr sz="1258"/>
            </a:lvl5pPr>
            <a:lvl6pPr>
              <a:defRPr sz="1258"/>
            </a:lvl6pPr>
            <a:lvl7pPr>
              <a:defRPr sz="1258"/>
            </a:lvl7pPr>
            <a:lvl8pPr>
              <a:defRPr sz="1258"/>
            </a:lvl8pPr>
            <a:lvl9pPr>
              <a:defRPr sz="1258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66842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614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1157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6" y="394405"/>
            <a:ext cx="2256326" cy="1678517"/>
          </a:xfrm>
        </p:spPr>
        <p:txBody>
          <a:bodyPr anchor="b"/>
          <a:lstStyle>
            <a:lvl1pPr algn="l">
              <a:defRPr sz="1573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653" y="394418"/>
            <a:ext cx="3833447" cy="8454497"/>
          </a:xfrm>
        </p:spPr>
        <p:txBody>
          <a:bodyPr/>
          <a:lstStyle>
            <a:lvl1pPr>
              <a:defRPr sz="2517"/>
            </a:lvl1pPr>
            <a:lvl2pPr>
              <a:defRPr sz="2203"/>
            </a:lvl2pPr>
            <a:lvl3pPr>
              <a:defRPr sz="1888"/>
            </a:lvl3pPr>
            <a:lvl4pPr>
              <a:defRPr sz="1573"/>
            </a:lvl4pPr>
            <a:lvl5pPr>
              <a:defRPr sz="1573"/>
            </a:lvl5pPr>
            <a:lvl6pPr>
              <a:defRPr sz="1573"/>
            </a:lvl6pPr>
            <a:lvl7pPr>
              <a:defRPr sz="1573"/>
            </a:lvl7pPr>
            <a:lvl8pPr>
              <a:defRPr sz="1573"/>
            </a:lvl8pPr>
            <a:lvl9pPr>
              <a:defRPr sz="1573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6" y="2072927"/>
            <a:ext cx="2256326" cy="6775980"/>
          </a:xfrm>
        </p:spPr>
        <p:txBody>
          <a:bodyPr/>
          <a:lstStyle>
            <a:lvl1pPr marL="0" indent="0">
              <a:buNone/>
              <a:defRPr sz="1101"/>
            </a:lvl1pPr>
            <a:lvl2pPr marL="359627" indent="0">
              <a:buNone/>
              <a:defRPr sz="944"/>
            </a:lvl2pPr>
            <a:lvl3pPr marL="719255" indent="0">
              <a:buNone/>
              <a:defRPr sz="786"/>
            </a:lvl3pPr>
            <a:lvl4pPr marL="1078881" indent="0">
              <a:buNone/>
              <a:defRPr sz="708"/>
            </a:lvl4pPr>
            <a:lvl5pPr marL="1438508" indent="0">
              <a:buNone/>
              <a:defRPr sz="708"/>
            </a:lvl5pPr>
            <a:lvl6pPr marL="1798136" indent="0">
              <a:buNone/>
              <a:defRPr sz="708"/>
            </a:lvl6pPr>
            <a:lvl7pPr marL="2157763" indent="0">
              <a:buNone/>
              <a:defRPr sz="708"/>
            </a:lvl7pPr>
            <a:lvl8pPr marL="2517390" indent="0">
              <a:buNone/>
              <a:defRPr sz="708"/>
            </a:lvl8pPr>
            <a:lvl9pPr marL="2877017" indent="0">
              <a:buNone/>
              <a:defRPr sz="708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684573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124" y="6934200"/>
            <a:ext cx="4114800" cy="818622"/>
          </a:xfrm>
        </p:spPr>
        <p:txBody>
          <a:bodyPr anchor="b"/>
          <a:lstStyle>
            <a:lvl1pPr algn="l">
              <a:defRPr sz="1573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124" y="885119"/>
            <a:ext cx="4114800" cy="5943600"/>
          </a:xfrm>
        </p:spPr>
        <p:txBody>
          <a:bodyPr/>
          <a:lstStyle>
            <a:lvl1pPr marL="0" indent="0">
              <a:buNone/>
              <a:defRPr sz="2517"/>
            </a:lvl1pPr>
            <a:lvl2pPr marL="359627" indent="0">
              <a:buNone/>
              <a:defRPr sz="2203"/>
            </a:lvl2pPr>
            <a:lvl3pPr marL="719255" indent="0">
              <a:buNone/>
              <a:defRPr sz="1888"/>
            </a:lvl3pPr>
            <a:lvl4pPr marL="1078881" indent="0">
              <a:buNone/>
              <a:defRPr sz="1573"/>
            </a:lvl4pPr>
            <a:lvl5pPr marL="1438508" indent="0">
              <a:buNone/>
              <a:defRPr sz="1573"/>
            </a:lvl5pPr>
            <a:lvl6pPr marL="1798136" indent="0">
              <a:buNone/>
              <a:defRPr sz="1573"/>
            </a:lvl6pPr>
            <a:lvl7pPr marL="2157763" indent="0">
              <a:buNone/>
              <a:defRPr sz="1573"/>
            </a:lvl7pPr>
            <a:lvl8pPr marL="2517390" indent="0">
              <a:buNone/>
              <a:defRPr sz="1573"/>
            </a:lvl8pPr>
            <a:lvl9pPr marL="2877017" indent="0">
              <a:buNone/>
              <a:defRPr sz="1573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124" y="7752822"/>
            <a:ext cx="4114800" cy="1162578"/>
          </a:xfrm>
        </p:spPr>
        <p:txBody>
          <a:bodyPr/>
          <a:lstStyle>
            <a:lvl1pPr marL="0" indent="0">
              <a:buNone/>
              <a:defRPr sz="1101"/>
            </a:lvl1pPr>
            <a:lvl2pPr marL="359627" indent="0">
              <a:buNone/>
              <a:defRPr sz="944"/>
            </a:lvl2pPr>
            <a:lvl3pPr marL="719255" indent="0">
              <a:buNone/>
              <a:defRPr sz="786"/>
            </a:lvl3pPr>
            <a:lvl4pPr marL="1078881" indent="0">
              <a:buNone/>
              <a:defRPr sz="708"/>
            </a:lvl4pPr>
            <a:lvl5pPr marL="1438508" indent="0">
              <a:buNone/>
              <a:defRPr sz="708"/>
            </a:lvl5pPr>
            <a:lvl6pPr marL="1798136" indent="0">
              <a:buNone/>
              <a:defRPr sz="708"/>
            </a:lvl6pPr>
            <a:lvl7pPr marL="2157763" indent="0">
              <a:buNone/>
              <a:defRPr sz="708"/>
            </a:lvl7pPr>
            <a:lvl8pPr marL="2517390" indent="0">
              <a:buNone/>
              <a:defRPr sz="708"/>
            </a:lvl8pPr>
            <a:lvl9pPr marL="2877017" indent="0">
              <a:buNone/>
              <a:defRPr sz="708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4143064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53512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5" y="12"/>
            <a:ext cx="1628775" cy="884890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4" y="12"/>
            <a:ext cx="4780817" cy="884890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059894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0" y="12"/>
            <a:ext cx="6515100" cy="8848902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73612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115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" y="0"/>
            <a:ext cx="5265494" cy="687917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表プレースホルダ 2"/>
          <p:cNvSpPr>
            <a:spLocks noGrp="1"/>
          </p:cNvSpPr>
          <p:nvPr>
            <p:ph type="tbl" idx="1"/>
          </p:nvPr>
        </p:nvSpPr>
        <p:spPr>
          <a:xfrm>
            <a:off x="342900" y="2311409"/>
            <a:ext cx="6172200" cy="6537502"/>
          </a:xfrm>
        </p:spPr>
        <p:txBody>
          <a:bodyPr/>
          <a:lstStyle/>
          <a:p>
            <a:pPr lvl="0"/>
            <a:r>
              <a:rPr lang="ja-JP" altLang="en-US" noProof="0"/>
              <a:t>アイコンをクリックして表を追加</a:t>
            </a:r>
          </a:p>
        </p:txBody>
      </p:sp>
    </p:spTree>
    <p:extLst>
      <p:ext uri="{BB962C8B-B14F-4D97-AF65-F5344CB8AC3E}">
        <p14:creationId xmlns:p14="http://schemas.microsoft.com/office/powerpoint/2010/main" val="890900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51933" y="2657917"/>
            <a:ext cx="6592745" cy="6675747"/>
          </a:xfrm>
        </p:spPr>
        <p:txBody>
          <a:bodyPr/>
          <a:lstStyle>
            <a:lvl1pPr>
              <a:defRPr sz="2203"/>
            </a:lvl1pPr>
            <a:lvl2pPr>
              <a:defRPr sz="1888"/>
            </a:lvl2pPr>
            <a:lvl3pPr>
              <a:defRPr sz="1573"/>
            </a:lvl3pPr>
            <a:lvl4pPr>
              <a:defRPr sz="1416"/>
            </a:lvl4pPr>
            <a:lvl5pPr>
              <a:defRPr sz="1416"/>
            </a:lvl5pPr>
            <a:lvl6pPr>
              <a:defRPr sz="1416"/>
            </a:lvl6pPr>
            <a:lvl7pPr>
              <a:defRPr sz="1416"/>
            </a:lvl7pPr>
            <a:lvl8pPr>
              <a:defRPr sz="1416"/>
            </a:lvl8pPr>
            <a:lvl9pPr>
              <a:defRPr sz="1416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コンテンツ プレースホルダ 8"/>
          <p:cNvSpPr>
            <a:spLocks noGrp="1"/>
          </p:cNvSpPr>
          <p:nvPr>
            <p:ph sz="quarter" idx="13"/>
          </p:nvPr>
        </p:nvSpPr>
        <p:spPr>
          <a:xfrm>
            <a:off x="160472" y="986018"/>
            <a:ext cx="6592033" cy="1459909"/>
          </a:xfrm>
        </p:spPr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4"/>
          </p:nvPr>
        </p:nvSpPr>
        <p:spPr>
          <a:xfrm>
            <a:off x="342676" y="9181443"/>
            <a:ext cx="1600275" cy="5274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5"/>
          </p:nvPr>
        </p:nvSpPr>
        <p:spPr>
          <a:xfrm>
            <a:off x="2342740" y="9181443"/>
            <a:ext cx="2172521" cy="5274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6"/>
          </p:nvPr>
        </p:nvSpPr>
        <p:spPr>
          <a:xfrm>
            <a:off x="4915063" y="9181443"/>
            <a:ext cx="1600274" cy="52740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D4BBCED-D5C6-4754-B43B-5CCEEB0A883C}" type="slidenum">
              <a:rPr lang="ja-JP" altLang="en-US" smtClean="0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9664267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mlit_top"/>
          <p:cNvPicPr>
            <a:picLocks noChangeAspect="1" noChangeArrowheads="1"/>
          </p:cNvPicPr>
          <p:nvPr/>
        </p:nvPicPr>
        <p:blipFill>
          <a:blip r:embed="rId2" cstate="print"/>
          <a:srcRect t="62230"/>
          <a:stretch>
            <a:fillRect/>
          </a:stretch>
        </p:blipFill>
        <p:spPr bwMode="auto">
          <a:xfrm>
            <a:off x="0" y="9424459"/>
            <a:ext cx="6858000" cy="4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269390" y="4744333"/>
            <a:ext cx="5588610" cy="105481"/>
          </a:xfrm>
          <a:prstGeom prst="rect">
            <a:avLst/>
          </a:prstGeom>
          <a:solidFill>
            <a:srgbClr val="0066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ja-JP" altLang="en-US" sz="1800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41128"/>
            <a:ext cx="1593606" cy="68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0" y="9424459"/>
            <a:ext cx="36429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z="1200" i="1">
                <a:solidFill>
                  <a:prstClr val="white"/>
                </a:solidFill>
                <a:latin typeface="Times New Roman" pitchFamily="18" charset="0"/>
                <a:ea typeface="ＭＳ Ｐゴシック"/>
              </a:rPr>
              <a:t>Ministry of Land, Infrastructure, Transport and Tourism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7" y="3081970"/>
            <a:ext cx="5643563" cy="2123369"/>
          </a:xfrm>
        </p:spPr>
        <p:txBody>
          <a:bodyPr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0880"/>
            <a:ext cx="1600200" cy="687917"/>
          </a:xfrm>
        </p:spPr>
        <p:txBody>
          <a:bodyPr/>
          <a:lstStyle>
            <a:lvl1pPr>
              <a:defRPr smtClean="0"/>
            </a:lvl1pPr>
          </a:lstStyle>
          <a:p>
            <a:fld id="{D2D8002D-B5B0-4BAC-B1F6-782DDCCE6D9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09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107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625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210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50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2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2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670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576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54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9" y="394423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2072927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95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9424462"/>
            <a:ext cx="6858000" cy="481542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Rectangle 8"/>
          <p:cNvSpPr>
            <a:spLocks noChangeArrowheads="1"/>
          </p:cNvSpPr>
          <p:nvPr/>
        </p:nvSpPr>
        <p:spPr>
          <a:xfrm>
            <a:off x="1269390" y="4744336"/>
            <a:ext cx="5588610" cy="105481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>
              <a:solidFill>
                <a:srgbClr val="000000"/>
              </a:solidFill>
            </a:endParaRPr>
          </a:p>
        </p:txBody>
      </p:sp>
      <p:pic>
        <p:nvPicPr>
          <p:cNvPr id="1040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1131"/>
            <a:ext cx="1594706" cy="683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Text Box 10"/>
          <p:cNvSpPr txBox="1">
            <a:spLocks noChangeArrowheads="1"/>
          </p:cNvSpPr>
          <p:nvPr/>
        </p:nvSpPr>
        <p:spPr>
          <a:xfrm>
            <a:off x="2" y="9424462"/>
            <a:ext cx="3389069" cy="2628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8" i="1">
                <a:solidFill>
                  <a:srgbClr val="FFFFFF"/>
                </a:solidFill>
                <a:latin typeface="Times New Roman" panose="02020603050405020304" pitchFamily="18" charset="0"/>
              </a:rPr>
              <a:t>Ministry of Land, Infrastructure, Transport and Tourism</a:t>
            </a:r>
          </a:p>
        </p:txBody>
      </p:sp>
      <p:sp>
        <p:nvSpPr>
          <p:cNvPr id="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7" y="3081884"/>
            <a:ext cx="5643563" cy="2123369"/>
          </a:xfrm>
        </p:spPr>
        <p:txBody>
          <a:bodyPr/>
          <a:lstStyle>
            <a:lvl1pPr>
              <a:defRPr sz="3692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04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4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0880"/>
            <a:ext cx="1600200" cy="6879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A76D-565D-49CC-8B25-2437E363B00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61008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326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368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886325" y="15"/>
            <a:ext cx="1628775" cy="8848902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0" y="15"/>
            <a:ext cx="4772025" cy="8848902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873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 t="3670"/>
          <a:stretch>
            <a:fillRect/>
          </a:stretch>
        </p:blipFill>
        <p:spPr bwMode="auto">
          <a:xfrm>
            <a:off x="5695218" y="1"/>
            <a:ext cx="1162783" cy="4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0880"/>
            <a:ext cx="1600200" cy="6879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ADFA4-E34C-47EB-8BF5-937753CDA067}" type="slidenum">
              <a:rPr lang="en-US" altLang="ja-JP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378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7" descr="mlit_top"/>
          <p:cNvPicPr>
            <a:picLocks noChangeAspect="1" noChangeArrowheads="1"/>
          </p:cNvPicPr>
          <p:nvPr/>
        </p:nvPicPr>
        <p:blipFill>
          <a:blip r:embed="rId2"/>
          <a:srcRect t="62230"/>
          <a:stretch>
            <a:fillRect/>
          </a:stretch>
        </p:blipFill>
        <p:spPr>
          <a:xfrm>
            <a:off x="0" y="9424462"/>
            <a:ext cx="6858000" cy="481542"/>
          </a:xfrm>
          <a:prstGeom prst="rect">
            <a:avLst/>
          </a:prstGeom>
          <a:noFill/>
          <a:ln>
            <a:noFill/>
          </a:ln>
        </p:spPr>
      </p:pic>
      <p:sp>
        <p:nvSpPr>
          <p:cNvPr id="1039" name="Rectangle 8"/>
          <p:cNvSpPr>
            <a:spLocks noChangeArrowheads="1"/>
          </p:cNvSpPr>
          <p:nvPr/>
        </p:nvSpPr>
        <p:spPr>
          <a:xfrm>
            <a:off x="1269390" y="4744336"/>
            <a:ext cx="5588610" cy="105481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sz="1662">
              <a:solidFill>
                <a:srgbClr val="000000"/>
              </a:solidFill>
            </a:endParaRPr>
          </a:p>
        </p:txBody>
      </p:sp>
      <p:pic>
        <p:nvPicPr>
          <p:cNvPr id="1040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41131"/>
            <a:ext cx="1594706" cy="683331"/>
          </a:xfrm>
          <a:prstGeom prst="rect">
            <a:avLst/>
          </a:prstGeom>
          <a:noFill/>
          <a:ln>
            <a:noFill/>
          </a:ln>
        </p:spPr>
      </p:pic>
      <p:sp>
        <p:nvSpPr>
          <p:cNvPr id="1041" name="Text Box 10"/>
          <p:cNvSpPr txBox="1">
            <a:spLocks noChangeArrowheads="1"/>
          </p:cNvSpPr>
          <p:nvPr/>
        </p:nvSpPr>
        <p:spPr>
          <a:xfrm>
            <a:off x="2" y="9424462"/>
            <a:ext cx="3389069" cy="2628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z="1108" i="1">
                <a:solidFill>
                  <a:srgbClr val="FFFFFF"/>
                </a:solidFill>
                <a:latin typeface="Times New Roman" panose="02020603050405020304" pitchFamily="18" charset="0"/>
              </a:rPr>
              <a:t>Ministry of Land, Infrastructure, Transport and Tourism</a:t>
            </a:r>
          </a:p>
        </p:txBody>
      </p:sp>
      <p:sp>
        <p:nvSpPr>
          <p:cNvPr id="1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37" y="3081884"/>
            <a:ext cx="5643563" cy="2123369"/>
          </a:xfrm>
        </p:spPr>
        <p:txBody>
          <a:bodyPr/>
          <a:lstStyle>
            <a:lvl1pPr>
              <a:defRPr sz="3692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04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4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4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914900" y="9020880"/>
            <a:ext cx="1600200" cy="6879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2A76D-565D-49CC-8B25-2437E363B00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73723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04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0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1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2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AAC1-980F-4041-801E-7586ABF6FCE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619150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061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2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6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6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EF10-A9BB-4C26-9A90-CFF3A48049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55065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07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13BD9-928F-40D2-93F8-D19A2AE0F8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398010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2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83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49E06-56D4-4921-BC95-5542EDA337E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3018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414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049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50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1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2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1BAAC1-980F-4041-801E-7586ABF6FCE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7430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タイトル 1"/>
          <p:cNvSpPr>
            <a:spLocks noGrp="1"/>
          </p:cNvSpPr>
          <p:nvPr>
            <p:ph type="title"/>
          </p:nvPr>
        </p:nvSpPr>
        <p:spPr>
          <a:xfrm>
            <a:off x="541735" y="6365539"/>
            <a:ext cx="5829300" cy="1967442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55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1846"/>
            </a:lvl1pPr>
            <a:lvl2pPr marL="422041" indent="0">
              <a:buNone/>
              <a:defRPr sz="1662"/>
            </a:lvl2pPr>
            <a:lvl3pPr marL="844083" indent="0">
              <a:buNone/>
              <a:defRPr sz="1477"/>
            </a:lvl3pPr>
            <a:lvl4pPr marL="1266124" indent="0">
              <a:buNone/>
              <a:defRPr sz="1292"/>
            </a:lvl4pPr>
            <a:lvl5pPr marL="1688165" indent="0">
              <a:buNone/>
              <a:defRPr sz="1292"/>
            </a:lvl5pPr>
            <a:lvl6pPr marL="2110207" indent="0">
              <a:buNone/>
              <a:defRPr sz="1292"/>
            </a:lvl6pPr>
            <a:lvl7pPr marL="2532248" indent="0">
              <a:buNone/>
              <a:defRPr sz="1292"/>
            </a:lvl7pPr>
            <a:lvl8pPr marL="2954289" indent="0">
              <a:buNone/>
              <a:defRPr sz="1292"/>
            </a:lvl8pPr>
            <a:lvl9pPr marL="3376331" indent="0">
              <a:buNone/>
              <a:defRPr sz="1292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056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7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58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03C062-3274-4172-91BA-97BD39FC7AA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0159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061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311409"/>
            <a:ext cx="3028950" cy="6537502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2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311409"/>
            <a:ext cx="3028950" cy="6537502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6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6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6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7EF10-A9BB-4C26-9A90-CFF3A48049B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204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068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069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0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2" cy="924101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1071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2" cy="5707416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7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D5F31-547A-457D-93AF-BAD3ADC5656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359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107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  <p:sp>
        <p:nvSpPr>
          <p:cNvPr id="107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13BD9-928F-40D2-93F8-D19A2AE0F872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3128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1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42900" y="9020880"/>
            <a:ext cx="16002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257800" y="9218083"/>
            <a:ext cx="16002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2AD793D1-7C66-4051-8747-4687227209FA}" type="slidenum">
              <a:rPr lang="ja-JP" altLang="en-US" smtClean="0"/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5" name="Rectangle 1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265494" cy="687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36" name="Picture 13"/>
          <p:cNvPicPr>
            <a:picLocks noChangeAspect="1" noChangeArrowheads="1"/>
          </p:cNvPicPr>
          <p:nvPr/>
        </p:nvPicPr>
        <p:blipFill>
          <a:blip r:embed="rId5"/>
          <a:srcRect t="3670"/>
          <a:stretch>
            <a:fillRect/>
          </a:stretch>
        </p:blipFill>
        <p:spPr>
          <a:xfrm>
            <a:off x="5103341" y="2"/>
            <a:ext cx="1754663" cy="518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290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5pPr>
      <a:lvl6pPr marL="422041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6pPr>
      <a:lvl7pPr marL="844083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42900" y="9020880"/>
            <a:ext cx="16002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257800" y="9195648"/>
            <a:ext cx="16002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defTabSz="844083">
              <a:defRPr/>
            </a:pPr>
            <a:fld id="{2AD793D1-7C66-4051-8747-4687227209FA}" type="slidenum">
              <a:rPr lang="ja-JP" altLang="en-US" smtClean="0"/>
              <a:pPr defTabSz="844083">
                <a:defRPr/>
              </a:pPr>
              <a:t>‹#›</a:t>
            </a:fld>
            <a:endParaRPr lang="en-US" altLang="ja-JP"/>
          </a:p>
        </p:txBody>
      </p:sp>
      <p:sp>
        <p:nvSpPr>
          <p:cNvPr id="1035" name="Rectangle 1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265494" cy="687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36" name="Picture 13"/>
          <p:cNvPicPr>
            <a:picLocks noChangeAspect="1" noChangeArrowheads="1"/>
          </p:cNvPicPr>
          <p:nvPr/>
        </p:nvPicPr>
        <p:blipFill>
          <a:blip r:embed="rId16"/>
          <a:srcRect t="3670"/>
          <a:stretch>
            <a:fillRect/>
          </a:stretch>
        </p:blipFill>
        <p:spPr>
          <a:xfrm>
            <a:off x="5695219" y="3"/>
            <a:ext cx="1162783" cy="481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2320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5pPr>
      <a:lvl6pPr marL="422041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6pPr>
      <a:lvl7pPr marL="844083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9"/>
            <a:ext cx="6172200" cy="65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5265494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29" name="Picture 14"/>
          <p:cNvPicPr>
            <a:picLocks noChangeAspect="1" noChangeArrowheads="1"/>
          </p:cNvPicPr>
          <p:nvPr/>
        </p:nvPicPr>
        <p:blipFill>
          <a:blip r:embed="rId16" cstate="screen"/>
          <a:srcRect t="3670"/>
          <a:stretch>
            <a:fillRect/>
          </a:stretch>
        </p:blipFill>
        <p:spPr bwMode="auto">
          <a:xfrm>
            <a:off x="5695241" y="12"/>
            <a:ext cx="1162783" cy="4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44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  <p:sldLayoutId id="2147484225" r:id="rId12"/>
    <p:sldLayoutId id="2147484226" r:id="rId13"/>
    <p:sldLayoutId id="2147484227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203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20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20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20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20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359627" algn="l" rtl="0" eaLnBrk="1" fontAlgn="base" hangingPunct="1">
        <a:spcBef>
          <a:spcPct val="0"/>
        </a:spcBef>
        <a:spcAft>
          <a:spcPct val="0"/>
        </a:spcAft>
        <a:defRPr kumimoji="1" sz="220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719255" algn="l" rtl="0" eaLnBrk="1" fontAlgn="base" hangingPunct="1">
        <a:spcBef>
          <a:spcPct val="0"/>
        </a:spcBef>
        <a:spcAft>
          <a:spcPct val="0"/>
        </a:spcAft>
        <a:defRPr kumimoji="1" sz="220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078881" algn="l" rtl="0" eaLnBrk="1" fontAlgn="base" hangingPunct="1">
        <a:spcBef>
          <a:spcPct val="0"/>
        </a:spcBef>
        <a:spcAft>
          <a:spcPct val="0"/>
        </a:spcAft>
        <a:defRPr kumimoji="1" sz="220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438508" algn="l" rtl="0" eaLnBrk="1" fontAlgn="base" hangingPunct="1">
        <a:spcBef>
          <a:spcPct val="0"/>
        </a:spcBef>
        <a:spcAft>
          <a:spcPct val="0"/>
        </a:spcAft>
        <a:defRPr kumimoji="1" sz="2203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269721" indent="-269721" algn="l" rtl="0" eaLnBrk="1" fontAlgn="base" hangingPunct="1">
        <a:spcBef>
          <a:spcPct val="20000"/>
        </a:spcBef>
        <a:spcAft>
          <a:spcPct val="0"/>
        </a:spcAft>
        <a:buChar char="•"/>
        <a:defRPr kumimoji="1" sz="2517">
          <a:solidFill>
            <a:schemeClr val="tx1"/>
          </a:solidFill>
          <a:latin typeface="+mn-lt"/>
          <a:ea typeface="+mn-ea"/>
          <a:cs typeface="+mn-cs"/>
        </a:defRPr>
      </a:lvl1pPr>
      <a:lvl2pPr marL="584394" indent="-224767" algn="l" rtl="0" eaLnBrk="1" fontAlgn="base" hangingPunct="1">
        <a:spcBef>
          <a:spcPct val="20000"/>
        </a:spcBef>
        <a:spcAft>
          <a:spcPct val="0"/>
        </a:spcAft>
        <a:buChar char="–"/>
        <a:defRPr kumimoji="1" sz="2203">
          <a:solidFill>
            <a:schemeClr val="tx1"/>
          </a:solidFill>
          <a:latin typeface="+mn-lt"/>
          <a:ea typeface="+mn-ea"/>
        </a:defRPr>
      </a:lvl2pPr>
      <a:lvl3pPr marL="899068" indent="-179813" algn="l" rtl="0" eaLnBrk="1" fontAlgn="base" hangingPunct="1">
        <a:spcBef>
          <a:spcPct val="20000"/>
        </a:spcBef>
        <a:spcAft>
          <a:spcPct val="0"/>
        </a:spcAft>
        <a:buChar char="•"/>
        <a:defRPr kumimoji="1" sz="1888">
          <a:solidFill>
            <a:schemeClr val="tx1"/>
          </a:solidFill>
          <a:latin typeface="+mn-lt"/>
          <a:ea typeface="+mn-ea"/>
        </a:defRPr>
      </a:lvl3pPr>
      <a:lvl4pPr marL="1258696" indent="-179813" algn="l" rtl="0" eaLnBrk="1" fontAlgn="base" hangingPunct="1">
        <a:spcBef>
          <a:spcPct val="20000"/>
        </a:spcBef>
        <a:spcAft>
          <a:spcPct val="0"/>
        </a:spcAft>
        <a:buChar char="–"/>
        <a:defRPr kumimoji="1" sz="1573">
          <a:solidFill>
            <a:schemeClr val="tx1"/>
          </a:solidFill>
          <a:latin typeface="+mn-lt"/>
          <a:ea typeface="+mn-ea"/>
        </a:defRPr>
      </a:lvl4pPr>
      <a:lvl5pPr marL="1618323" indent="-179813" algn="l" rtl="0" eaLnBrk="1" fontAlgn="base" hangingPunct="1">
        <a:spcBef>
          <a:spcPct val="20000"/>
        </a:spcBef>
        <a:spcAft>
          <a:spcPct val="0"/>
        </a:spcAft>
        <a:buChar char="»"/>
        <a:defRPr kumimoji="1" sz="1573">
          <a:solidFill>
            <a:schemeClr val="tx1"/>
          </a:solidFill>
          <a:latin typeface="+mn-lt"/>
          <a:ea typeface="+mn-ea"/>
        </a:defRPr>
      </a:lvl5pPr>
      <a:lvl6pPr marL="1977949" indent="-179813" algn="l" rtl="0" eaLnBrk="1" fontAlgn="base" hangingPunct="1">
        <a:spcBef>
          <a:spcPct val="20000"/>
        </a:spcBef>
        <a:spcAft>
          <a:spcPct val="0"/>
        </a:spcAft>
        <a:buChar char="»"/>
        <a:defRPr kumimoji="1" sz="1573">
          <a:solidFill>
            <a:schemeClr val="tx1"/>
          </a:solidFill>
          <a:latin typeface="+mn-lt"/>
          <a:ea typeface="+mn-ea"/>
        </a:defRPr>
      </a:lvl6pPr>
      <a:lvl7pPr marL="2337577" indent="-179813" algn="l" rtl="0" eaLnBrk="1" fontAlgn="base" hangingPunct="1">
        <a:spcBef>
          <a:spcPct val="20000"/>
        </a:spcBef>
        <a:spcAft>
          <a:spcPct val="0"/>
        </a:spcAft>
        <a:buChar char="»"/>
        <a:defRPr kumimoji="1" sz="1573">
          <a:solidFill>
            <a:schemeClr val="tx1"/>
          </a:solidFill>
          <a:latin typeface="+mn-lt"/>
          <a:ea typeface="+mn-ea"/>
        </a:defRPr>
      </a:lvl7pPr>
      <a:lvl8pPr marL="2697204" indent="-179813" algn="l" rtl="0" eaLnBrk="1" fontAlgn="base" hangingPunct="1">
        <a:spcBef>
          <a:spcPct val="20000"/>
        </a:spcBef>
        <a:spcAft>
          <a:spcPct val="0"/>
        </a:spcAft>
        <a:buChar char="»"/>
        <a:defRPr kumimoji="1" sz="1573">
          <a:solidFill>
            <a:schemeClr val="tx1"/>
          </a:solidFill>
          <a:latin typeface="+mn-lt"/>
          <a:ea typeface="+mn-ea"/>
        </a:defRPr>
      </a:lvl8pPr>
      <a:lvl9pPr marL="3056831" indent="-179813" algn="l" rtl="0" eaLnBrk="1" fontAlgn="base" hangingPunct="1">
        <a:spcBef>
          <a:spcPct val="20000"/>
        </a:spcBef>
        <a:spcAft>
          <a:spcPct val="0"/>
        </a:spcAft>
        <a:buChar char="»"/>
        <a:defRPr kumimoji="1" sz="157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19255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1pPr>
      <a:lvl2pPr marL="359627" algn="l" defTabSz="719255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2pPr>
      <a:lvl3pPr marL="719255" algn="l" defTabSz="719255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3pPr>
      <a:lvl4pPr marL="1078881" algn="l" defTabSz="719255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4pPr>
      <a:lvl5pPr marL="1438508" algn="l" defTabSz="719255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5pPr>
      <a:lvl6pPr marL="1798136" algn="l" defTabSz="719255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6pPr>
      <a:lvl7pPr marL="2157763" algn="l" defTabSz="719255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7pPr>
      <a:lvl8pPr marL="2517390" algn="l" defTabSz="719255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8pPr>
      <a:lvl9pPr marL="2877017" algn="l" defTabSz="719255" rtl="0" eaLnBrk="1" latinLnBrk="0" hangingPunct="1">
        <a:defRPr kumimoji="1" sz="14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880"/>
            <a:ext cx="16002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ea typeface="+mn-ea"/>
              </a:defRPr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880"/>
            <a:ext cx="21717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257800" y="9009416"/>
            <a:ext cx="16002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ea typeface="+mn-ea"/>
              </a:defRPr>
            </a:lvl1pPr>
          </a:lstStyle>
          <a:p>
            <a:fld id="{D2D8002D-B5B0-4BAC-B1F6-782DDCCE6D9C}" type="slidenum">
              <a:rPr lang="ja-JP" altLang="en-US">
                <a:solidFill>
                  <a:prstClr val="black"/>
                </a:solidFill>
              </a:rPr>
              <a:pPr/>
              <a:t>‹#›</a:t>
            </a:fld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5265494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14" cstate="print"/>
          <a:srcRect t="3670"/>
          <a:stretch>
            <a:fillRect/>
          </a:stretch>
        </p:blipFill>
        <p:spPr bwMode="auto">
          <a:xfrm>
            <a:off x="5695218" y="1"/>
            <a:ext cx="1162783" cy="48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840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7" r:id="rId1"/>
    <p:sldLayoutId id="2147484268" r:id="rId2"/>
    <p:sldLayoutId id="2147484269" r:id="rId3"/>
    <p:sldLayoutId id="2147484270" r:id="rId4"/>
    <p:sldLayoutId id="2147484271" r:id="rId5"/>
    <p:sldLayoutId id="2147484272" r:id="rId6"/>
    <p:sldLayoutId id="2147484273" r:id="rId7"/>
    <p:sldLayoutId id="2147484274" r:id="rId8"/>
    <p:sldLayoutId id="2147484275" r:id="rId9"/>
    <p:sldLayoutId id="2147484276" r:id="rId10"/>
    <p:sldLayoutId id="2147484277" r:id="rId11"/>
    <p:sldLayoutId id="2147484278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2800">
          <a:solidFill>
            <a:srgbClr val="4087C8"/>
          </a:solidFill>
          <a:latin typeface="HGP創英角ｺﾞｼｯｸUB" pitchFamily="50" charset="-128"/>
          <a:ea typeface="HGP創英角ｺﾞｼｯｸUB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2900" y="2311404"/>
            <a:ext cx="6172200" cy="653750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6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342900" y="9020880"/>
            <a:ext cx="16002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92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2343150" y="9020880"/>
            <a:ext cx="21717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92">
                <a:solidFill>
                  <a:srgbClr val="000000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257800" y="9009416"/>
            <a:ext cx="1600200" cy="68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92">
                <a:solidFill>
                  <a:srgbClr val="000000"/>
                </a:solidFill>
              </a:defRPr>
            </a:lvl1pPr>
          </a:lstStyle>
          <a:p>
            <a:pPr defTabSz="844083" fontAlgn="base">
              <a:spcBef>
                <a:spcPct val="0"/>
              </a:spcBef>
              <a:spcAft>
                <a:spcPct val="0"/>
              </a:spcAft>
              <a:defRPr/>
            </a:pPr>
            <a:fld id="{2AD793D1-7C66-4051-8747-4687227209FA}" type="slidenum">
              <a:rPr lang="ja-JP" altLang="en-US" smtClean="0"/>
              <a:pPr defTabSz="844083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/>
          </a:p>
        </p:txBody>
      </p:sp>
      <p:sp>
        <p:nvSpPr>
          <p:cNvPr id="1035" name="Rectangle 12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5265494" cy="68791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pic>
        <p:nvPicPr>
          <p:cNvPr id="1036" name="Picture 13"/>
          <p:cNvPicPr>
            <a:picLocks noChangeAspect="1" noChangeArrowheads="1"/>
          </p:cNvPicPr>
          <p:nvPr/>
        </p:nvPicPr>
        <p:blipFill>
          <a:blip r:embed="rId8"/>
          <a:srcRect t="3670"/>
          <a:stretch>
            <a:fillRect/>
          </a:stretch>
        </p:blipFill>
        <p:spPr>
          <a:xfrm>
            <a:off x="5695219" y="3"/>
            <a:ext cx="1162783" cy="4815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169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0" r:id="rId1"/>
    <p:sldLayoutId id="2147484441" r:id="rId2"/>
    <p:sldLayoutId id="2147484442" r:id="rId3"/>
    <p:sldLayoutId id="2147484443" r:id="rId4"/>
    <p:sldLayoutId id="2147484444" r:id="rId5"/>
    <p:sldLayoutId id="2147484445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5pPr>
      <a:lvl6pPr marL="422041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6pPr>
      <a:lvl7pPr marL="844083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7pPr>
      <a:lvl8pPr marL="1266124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8pPr>
      <a:lvl9pPr marL="1688165" algn="l" rtl="0" fontAlgn="base">
        <a:spcBef>
          <a:spcPct val="0"/>
        </a:spcBef>
        <a:spcAft>
          <a:spcPct val="0"/>
        </a:spcAft>
        <a:defRPr kumimoji="1" sz="2585">
          <a:solidFill>
            <a:srgbClr val="4087C8"/>
          </a:solidFill>
          <a:latin typeface="HGP創英角ｺﾞｼｯｸUB" pitchFamily="50" charset="-128"/>
          <a:ea typeface="ＭＳ Ｐゴシック" pitchFamily="50" charset="-128"/>
        </a:defRPr>
      </a:lvl9pPr>
    </p:titleStyle>
    <p:bodyStyle>
      <a:lvl1pPr marL="316531" indent="-316531" algn="l" rtl="0" eaLnBrk="0" fontAlgn="base" hangingPunct="0">
        <a:spcBef>
          <a:spcPct val="20000"/>
        </a:spcBef>
        <a:spcAft>
          <a:spcPct val="0"/>
        </a:spcAft>
        <a:buChar char="•"/>
        <a:defRPr kumimoji="1" sz="2954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rtl="0" eaLnBrk="0" fontAlgn="base" hangingPunct="0">
        <a:spcBef>
          <a:spcPct val="20000"/>
        </a:spcBef>
        <a:spcAft>
          <a:spcPct val="0"/>
        </a:spcAft>
        <a:buChar char="–"/>
        <a:defRPr kumimoji="1" sz="2585">
          <a:solidFill>
            <a:schemeClr val="tx1"/>
          </a:solidFill>
          <a:latin typeface="+mn-lt"/>
          <a:ea typeface="+mn-ea"/>
        </a:defRPr>
      </a:lvl2pPr>
      <a:lvl3pPr marL="1055103" indent="-211021" algn="l" rtl="0" eaLnBrk="0" fontAlgn="base" hangingPunct="0">
        <a:spcBef>
          <a:spcPct val="20000"/>
        </a:spcBef>
        <a:spcAft>
          <a:spcPct val="0"/>
        </a:spcAft>
        <a:buChar char="•"/>
        <a:defRPr kumimoji="1" sz="2215">
          <a:solidFill>
            <a:schemeClr val="tx1"/>
          </a:solidFill>
          <a:latin typeface="+mn-lt"/>
          <a:ea typeface="+mn-ea"/>
        </a:defRPr>
      </a:lvl3pPr>
      <a:lvl4pPr marL="1477145" indent="-211021" algn="l" rtl="0" eaLnBrk="0" fontAlgn="base" hangingPunct="0">
        <a:spcBef>
          <a:spcPct val="20000"/>
        </a:spcBef>
        <a:spcAft>
          <a:spcPct val="0"/>
        </a:spcAft>
        <a:buChar char="–"/>
        <a:defRPr kumimoji="1" sz="1846">
          <a:solidFill>
            <a:schemeClr val="tx1"/>
          </a:solidFill>
          <a:latin typeface="+mn-lt"/>
          <a:ea typeface="+mn-ea"/>
        </a:defRPr>
      </a:lvl4pPr>
      <a:lvl5pPr marL="1899186" indent="-211021" algn="l" rtl="0" eaLnBrk="0" fontAlgn="base" hangingPunct="0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5pPr>
      <a:lvl6pPr marL="2321227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6pPr>
      <a:lvl7pPr marL="2743269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7pPr>
      <a:lvl8pPr marL="3165310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8pPr>
      <a:lvl9pPr marL="3587351" indent="-211021" algn="l" rtl="0" fontAlgn="base">
        <a:spcBef>
          <a:spcPct val="20000"/>
        </a:spcBef>
        <a:spcAft>
          <a:spcPct val="0"/>
        </a:spcAft>
        <a:buChar char="»"/>
        <a:defRPr kumimoji="1" sz="1846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kumimoji="1"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2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8" Type="http://schemas.openxmlformats.org/officeDocument/2006/relationships/image" Target="../media/image18.png"/><Relationship Id="rId3" Type="http://schemas.openxmlformats.org/officeDocument/2006/relationships/hyperlink" Target="https://www.mlit.go.jp/jidosha/jidosha_tk3_000132.html" TargetMode="External"/><Relationship Id="rId21" Type="http://schemas.openxmlformats.org/officeDocument/2006/relationships/image" Target="../media/image21.svg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emf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24" Type="http://schemas.openxmlformats.org/officeDocument/2006/relationships/image" Target="../media/image24.png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23" Type="http://schemas.openxmlformats.org/officeDocument/2006/relationships/image" Target="../media/image23.svg"/><Relationship Id="rId10" Type="http://schemas.openxmlformats.org/officeDocument/2006/relationships/image" Target="../media/image10.emf"/><Relationship Id="rId19" Type="http://schemas.openxmlformats.org/officeDocument/2006/relationships/image" Target="../media/image19.svg"/><Relationship Id="rId4" Type="http://schemas.openxmlformats.org/officeDocument/2006/relationships/image" Target="../media/image4.emf"/><Relationship Id="rId9" Type="http://schemas.openxmlformats.org/officeDocument/2006/relationships/image" Target="../media/image9.emf"/><Relationship Id="rId14" Type="http://schemas.openxmlformats.org/officeDocument/2006/relationships/image" Target="../media/image14.emf"/><Relationship Id="rId2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image" Target="../media/image25.png"/><Relationship Id="rId3" Type="http://schemas.openxmlformats.org/officeDocument/2006/relationships/hyperlink" Target="https://shinsei.e-gov.go.jp/contents/help/faq" TargetMode="External"/><Relationship Id="rId7" Type="http://schemas.openxmlformats.org/officeDocument/2006/relationships/hyperlink" Target="https://www.mlit.go.jp/sogoseisaku/jouhouka/sosei_jouhouka_fr2_000002.html" TargetMode="External"/><Relationship Id="rId12" Type="http://schemas.openxmlformats.org/officeDocument/2006/relationships/image" Target="../media/image2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-gov.go.jp/" TargetMode="External"/><Relationship Id="rId11" Type="http://schemas.openxmlformats.org/officeDocument/2006/relationships/hyperlink" Target="https://www.mlit.go.jp/jidosha/index.html" TargetMode="External"/><Relationship Id="rId5" Type="http://schemas.openxmlformats.org/officeDocument/2006/relationships/hyperlink" Target="https://shinsei.e-gov.go.jp/contents/preparation/beginner/install.html" TargetMode="External"/><Relationship Id="rId10" Type="http://schemas.openxmlformats.org/officeDocument/2006/relationships/image" Target="../media/image28.emf"/><Relationship Id="rId4" Type="http://schemas.openxmlformats.org/officeDocument/2006/relationships/hyperlink" Target="https://www.mlit.go.jp/jidosha/jidosha_tk3_000132.html" TargetMode="External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BED28-40BD-7886-357F-77E873C88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3">
            <a:extLst>
              <a:ext uri="{FF2B5EF4-FFF2-40B4-BE49-F238E27FC236}">
                <a16:creationId xmlns:a16="http://schemas.microsoft.com/office/drawing/2014/main" id="{6C0A52AD-0C91-E688-43EB-119609681AAE}"/>
              </a:ext>
            </a:extLst>
          </p:cNvPr>
          <p:cNvSpPr txBox="1">
            <a:spLocks/>
          </p:cNvSpPr>
          <p:nvPr/>
        </p:nvSpPr>
        <p:spPr>
          <a:xfrm>
            <a:off x="0" y="7518999"/>
            <a:ext cx="6855070" cy="906922"/>
          </a:xfrm>
          <a:prstGeom prst="rect">
            <a:avLst/>
          </a:prstGeom>
          <a:solidFill>
            <a:srgbClr val="D5F4FF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altLang="zh-CN" sz="1600">
              <a:solidFill>
                <a:srgbClr val="FF0000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875E3234-88A2-E269-8F00-263196BC99F7}"/>
              </a:ext>
            </a:extLst>
          </p:cNvPr>
          <p:cNvSpPr/>
          <p:nvPr/>
        </p:nvSpPr>
        <p:spPr>
          <a:xfrm>
            <a:off x="13269" y="2665625"/>
            <a:ext cx="6844729" cy="26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オンライン申請（</a:t>
            </a:r>
            <a:r>
              <a:rPr lang="en-US" altLang="ja-JP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e-Gov</a:t>
            </a:r>
            <a:r>
              <a:rPr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）利用のメリット</a:t>
            </a:r>
            <a:endParaRPr kumimoji="1" lang="en-US" altLang="ja-JP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2996E762-34FB-66E9-22DD-AC9A68FBBE7E}"/>
              </a:ext>
            </a:extLst>
          </p:cNvPr>
          <p:cNvSpPr/>
          <p:nvPr/>
        </p:nvSpPr>
        <p:spPr>
          <a:xfrm>
            <a:off x="13270" y="2017880"/>
            <a:ext cx="6844729" cy="613045"/>
          </a:xfrm>
          <a:prstGeom prst="rect">
            <a:avLst/>
          </a:prstGeom>
          <a:solidFill>
            <a:srgbClr val="FFFF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>
              <a:spcAft>
                <a:spcPts val="600"/>
              </a:spcAft>
            </a:pPr>
            <a:r>
              <a:rPr lang="ja-JP" altLang="en-US" sz="1600" b="1" dirty="0">
                <a:solidFill>
                  <a:schemeClr val="tx1"/>
                </a:solidFill>
              </a:rPr>
              <a:t>書面で提出していた</a:t>
            </a:r>
            <a:r>
              <a:rPr lang="ja-JP" altLang="en-US" sz="1600" b="1" dirty="0">
                <a:solidFill>
                  <a:srgbClr val="FF0000"/>
                </a:solidFill>
              </a:rPr>
              <a:t>自動車運送事業関連手続き</a:t>
            </a:r>
            <a:r>
              <a:rPr lang="ja-JP" altLang="en-US" sz="1600" b="1" dirty="0">
                <a:solidFill>
                  <a:schemeClr val="tx1"/>
                </a:solidFill>
              </a:rPr>
              <a:t>の「申請書」や「届出書」が　</a:t>
            </a:r>
            <a:r>
              <a:rPr lang="ja-JP" altLang="en-US" sz="1600" b="1" u="heavy" dirty="0">
                <a:solidFill>
                  <a:srgbClr val="FF0000"/>
                </a:solidFill>
              </a:rPr>
              <a:t>自社のパソコンからインターネットを通じて提出</a:t>
            </a:r>
            <a:r>
              <a:rPr lang="ja-JP" altLang="en-US" sz="1600" b="1" dirty="0">
                <a:solidFill>
                  <a:schemeClr val="tx1"/>
                </a:solidFill>
              </a:rPr>
              <a:t>することができます。</a:t>
            </a:r>
            <a:endParaRPr lang="en-US" altLang="ja-JP" sz="1600" b="1" dirty="0">
              <a:solidFill>
                <a:schemeClr val="tx1"/>
              </a:solidFill>
            </a:endParaRP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F497A3A-9A9C-C476-6599-5226F84C0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5" y="482099"/>
            <a:ext cx="6642422" cy="443371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000" b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自動車運送事業手続きのオンライン申請をご利用ください！</a:t>
            </a:r>
            <a:endParaRPr kumimoji="1" lang="ja-JP" altLang="en-US" sz="2000" b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680C3FD5-D86E-4A1D-43E5-F443BEF55850}"/>
              </a:ext>
            </a:extLst>
          </p:cNvPr>
          <p:cNvSpPr/>
          <p:nvPr/>
        </p:nvSpPr>
        <p:spPr>
          <a:xfrm>
            <a:off x="0" y="6896338"/>
            <a:ext cx="6826587" cy="31063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rtlCol="0" anchor="ctr"/>
          <a:lstStyle/>
          <a:p>
            <a:pPr algn="ctr"/>
            <a:r>
              <a:rPr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オンライン</a:t>
            </a: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申請の利用対象となる手続き（概要）</a:t>
            </a:r>
            <a:endParaRPr kumimoji="1" lang="en-US" altLang="ja-JP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文本占位符 3">
            <a:extLst>
              <a:ext uri="{FF2B5EF4-FFF2-40B4-BE49-F238E27FC236}">
                <a16:creationId xmlns:a16="http://schemas.microsoft.com/office/drawing/2014/main" id="{B640B9BF-58D9-411E-CCA4-1C7ED7687FA8}"/>
              </a:ext>
            </a:extLst>
          </p:cNvPr>
          <p:cNvSpPr txBox="1">
            <a:spLocks/>
          </p:cNvSpPr>
          <p:nvPr/>
        </p:nvSpPr>
        <p:spPr>
          <a:xfrm>
            <a:off x="0" y="7258677"/>
            <a:ext cx="6857999" cy="246919"/>
          </a:xfrm>
          <a:prstGeom prst="rect">
            <a:avLst/>
          </a:prstGeom>
          <a:solidFill>
            <a:srgbClr val="00B0F0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自動車運送事業のオンライン申請対象手続き （例）</a:t>
            </a:r>
            <a:endParaRPr lang="en-US" altLang="zh-CN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104E5A54-C0E0-7D23-653B-63CF71BD61A5}"/>
              </a:ext>
            </a:extLst>
          </p:cNvPr>
          <p:cNvSpPr/>
          <p:nvPr/>
        </p:nvSpPr>
        <p:spPr>
          <a:xfrm>
            <a:off x="27591" y="7535071"/>
            <a:ext cx="2232000" cy="259463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algn="ctr"/>
            <a:r>
              <a:rPr lang="ja-JP" altLang="en-US" sz="1200" b="1">
                <a:solidFill>
                  <a:schemeClr val="tx1"/>
                </a:solidFill>
              </a:rPr>
              <a:t>貨物自動車運送事業の許可等</a:t>
            </a:r>
            <a:endParaRPr lang="en-US" altLang="ja-JP" sz="1200" b="1">
              <a:solidFill>
                <a:schemeClr val="tx1"/>
              </a:solidFill>
            </a:endParaRPr>
          </a:p>
        </p:txBody>
      </p:sp>
      <p:sp>
        <p:nvSpPr>
          <p:cNvPr id="82" name="フローチャート: 組合せ 81">
            <a:extLst>
              <a:ext uri="{FF2B5EF4-FFF2-40B4-BE49-F238E27FC236}">
                <a16:creationId xmlns:a16="http://schemas.microsoft.com/office/drawing/2014/main" id="{B4EC0FED-08FC-7D02-2C11-A3077BEC1D12}"/>
              </a:ext>
            </a:extLst>
          </p:cNvPr>
          <p:cNvSpPr/>
          <p:nvPr/>
        </p:nvSpPr>
        <p:spPr>
          <a:xfrm>
            <a:off x="2803841" y="8496854"/>
            <a:ext cx="1177294" cy="193165"/>
          </a:xfrm>
          <a:prstGeom prst="flowChartMerge">
            <a:avLst/>
          </a:prstGeom>
          <a:solidFill>
            <a:srgbClr val="D5F4FF"/>
          </a:solidFill>
          <a:ln>
            <a:solidFill>
              <a:srgbClr val="D5F4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 sz="1100">
              <a:solidFill>
                <a:srgbClr val="FFFFFF"/>
              </a:solidFill>
            </a:endParaRPr>
          </a:p>
        </p:txBody>
      </p:sp>
      <p:sp>
        <p:nvSpPr>
          <p:cNvPr id="88" name="文本占位符 3">
            <a:extLst>
              <a:ext uri="{FF2B5EF4-FFF2-40B4-BE49-F238E27FC236}">
                <a16:creationId xmlns:a16="http://schemas.microsoft.com/office/drawing/2014/main" id="{E8A40E06-A20B-1C9E-8FE8-DFD3B18D240F}"/>
              </a:ext>
            </a:extLst>
          </p:cNvPr>
          <p:cNvSpPr txBox="1">
            <a:spLocks/>
          </p:cNvSpPr>
          <p:nvPr/>
        </p:nvSpPr>
        <p:spPr>
          <a:xfrm>
            <a:off x="32701" y="8734067"/>
            <a:ext cx="5328000" cy="298540"/>
          </a:xfrm>
          <a:prstGeom prst="rect">
            <a:avLst/>
          </a:prstGeom>
          <a:solidFill>
            <a:srgbClr val="D5F4FF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u="heavy" dirty="0">
                <a:solidFill>
                  <a:srgbClr val="FF0000"/>
                </a:solidFill>
              </a:rPr>
              <a:t>令和</a:t>
            </a:r>
            <a:r>
              <a:rPr lang="en-US" altLang="ja-JP" sz="1600" u="heavy" dirty="0">
                <a:solidFill>
                  <a:srgbClr val="FF0000"/>
                </a:solidFill>
              </a:rPr>
              <a:t>7</a:t>
            </a:r>
            <a:r>
              <a:rPr lang="ja-JP" altLang="en-US" sz="1600" u="heavy" dirty="0">
                <a:solidFill>
                  <a:srgbClr val="FF0000"/>
                </a:solidFill>
              </a:rPr>
              <a:t>年</a:t>
            </a:r>
            <a:r>
              <a:rPr lang="en-US" altLang="ja-JP" sz="1600" u="heavy" dirty="0">
                <a:solidFill>
                  <a:srgbClr val="FF0000"/>
                </a:solidFill>
              </a:rPr>
              <a:t>9</a:t>
            </a:r>
            <a:r>
              <a:rPr lang="ja-JP" altLang="en-US" sz="1600" u="heavy" dirty="0">
                <a:solidFill>
                  <a:srgbClr val="FF0000"/>
                </a:solidFill>
              </a:rPr>
              <a:t>月</a:t>
            </a:r>
            <a:r>
              <a:rPr lang="ja-JP" altLang="en-US" sz="1600" dirty="0">
                <a:solidFill>
                  <a:srgbClr val="FF0000"/>
                </a:solidFill>
              </a:rPr>
              <a:t>より先行運用を経て、段階的な利用開始を予定</a:t>
            </a:r>
            <a:endParaRPr lang="en-US" altLang="zh-CN" sz="1600" dirty="0">
              <a:solidFill>
                <a:srgbClr val="FF0000"/>
              </a:solidFill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FA3C7D1F-95FC-C078-5DDF-EF5F191FCA95}"/>
              </a:ext>
            </a:extLst>
          </p:cNvPr>
          <p:cNvSpPr txBox="1"/>
          <p:nvPr/>
        </p:nvSpPr>
        <p:spPr>
          <a:xfrm>
            <a:off x="0" y="9076655"/>
            <a:ext cx="5835911" cy="8002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400" b="1" u="heavy" dirty="0"/>
              <a:t>オンライン申請の対象手続きの詳細</a:t>
            </a:r>
            <a:r>
              <a:rPr lang="ja-JP" altLang="en-US" sz="1400" b="1" dirty="0"/>
              <a:t>は、こちらのサイトをご参照ください。</a:t>
            </a:r>
            <a:endParaRPr lang="en-US" altLang="ja-JP" sz="1400" b="1" dirty="0"/>
          </a:p>
          <a:p>
            <a:r>
              <a:rPr kumimoji="1" lang="ja-JP" altLang="en-US" sz="1600" dirty="0"/>
              <a:t>■国土交通省</a:t>
            </a:r>
            <a:r>
              <a:rPr kumimoji="1" lang="en-US" altLang="ja-JP" sz="1600" dirty="0"/>
              <a:t>HP</a:t>
            </a:r>
            <a:r>
              <a:rPr kumimoji="1" lang="ja-JP" altLang="en-US" sz="1600" dirty="0"/>
              <a:t>　物流・自動車局</a:t>
            </a:r>
            <a:r>
              <a:rPr kumimoji="1" lang="ja-JP" altLang="en-US" sz="1400" dirty="0"/>
              <a:t>サイト</a:t>
            </a:r>
            <a:r>
              <a:rPr kumimoji="1" lang="ja-JP" altLang="en-US" sz="1200" b="1" dirty="0"/>
              <a:t>「</a:t>
            </a:r>
            <a:r>
              <a:rPr lang="ja-JP" altLang="en-US" sz="1200" b="1" dirty="0"/>
              <a:t>オンライン</a:t>
            </a:r>
            <a:r>
              <a:rPr kumimoji="1" lang="ja-JP" altLang="en-US" sz="1200" b="1" dirty="0"/>
              <a:t>申請対象手続き一覧」</a:t>
            </a:r>
            <a:endParaRPr kumimoji="1" lang="en-US" altLang="ja-JP" sz="1600" b="1" dirty="0"/>
          </a:p>
          <a:p>
            <a:r>
              <a:rPr lang="ja-JP" altLang="en-US" sz="1600" b="1" dirty="0"/>
              <a:t>　　</a:t>
            </a:r>
            <a:r>
              <a:rPr lang="en-US" altLang="ja-JP" sz="1600" dirty="0"/>
              <a:t>URL</a:t>
            </a:r>
            <a:r>
              <a:rPr lang="ja-JP" altLang="en-US" sz="1600" dirty="0"/>
              <a:t>：</a:t>
            </a:r>
            <a:r>
              <a:rPr lang="en-US" altLang="ja-JP" sz="1400" dirty="0">
                <a:hlinkClick r:id="rId3"/>
              </a:rPr>
              <a:t>https://www.mlit.go.jp/jidosha/jidosha_tk3_000132.html</a:t>
            </a:r>
            <a:endParaRPr kumimoji="1" lang="en-US" altLang="ja-JP" sz="1600" b="1" u="sng" dirty="0">
              <a:solidFill>
                <a:srgbClr val="00B0F0"/>
              </a:solidFill>
            </a:endParaRPr>
          </a:p>
        </p:txBody>
      </p:sp>
      <p:sp>
        <p:nvSpPr>
          <p:cNvPr id="106" name="四角形: 角を丸くする 105">
            <a:extLst>
              <a:ext uri="{FF2B5EF4-FFF2-40B4-BE49-F238E27FC236}">
                <a16:creationId xmlns:a16="http://schemas.microsoft.com/office/drawing/2014/main" id="{B52E9BF5-BCAE-1E87-BF8E-C18C8EA42BCB}"/>
              </a:ext>
            </a:extLst>
          </p:cNvPr>
          <p:cNvSpPr/>
          <p:nvPr/>
        </p:nvSpPr>
        <p:spPr>
          <a:xfrm>
            <a:off x="13120" y="1051509"/>
            <a:ext cx="6844730" cy="981755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バス・トラック</a:t>
            </a:r>
            <a:r>
              <a:rPr lang="ja-JP" altLang="en-US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・タクシー等</a:t>
            </a:r>
            <a:r>
              <a:rPr kumimoji="1" lang="ja-JP" altLang="en-US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事業者の皆様は、</a:t>
            </a:r>
            <a:endParaRPr kumimoji="1" lang="en-US" altLang="ja-JP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オフィスや自宅のパソコンから</a:t>
            </a:r>
            <a:r>
              <a:rPr kumimoji="1" lang="en-US" altLang="ja-JP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e-Gov</a:t>
            </a:r>
            <a:r>
              <a:rPr kumimoji="1" lang="ja-JP" altLang="en-US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で、各種手続きの</a:t>
            </a:r>
            <a:endParaRPr kumimoji="1" lang="en-US" altLang="ja-JP" b="1" dirty="0">
              <a:solidFill>
                <a:schemeClr val="bg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オンライン申請が行えるようになりました</a:t>
            </a:r>
          </a:p>
        </p:txBody>
      </p:sp>
      <p:pic>
        <p:nvPicPr>
          <p:cNvPr id="73" name="図 72">
            <a:extLst>
              <a:ext uri="{FF2B5EF4-FFF2-40B4-BE49-F238E27FC236}">
                <a16:creationId xmlns:a16="http://schemas.microsoft.com/office/drawing/2014/main" id="{F046EE91-7EC3-BF0E-ECEF-BDF4F1549E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9200" y="8673924"/>
            <a:ext cx="538997" cy="336804"/>
          </a:xfrm>
          <a:prstGeom prst="rect">
            <a:avLst/>
          </a:prstGeom>
        </p:spPr>
      </p:pic>
      <p:pic>
        <p:nvPicPr>
          <p:cNvPr id="95" name="図 94">
            <a:extLst>
              <a:ext uri="{FF2B5EF4-FFF2-40B4-BE49-F238E27FC236}">
                <a16:creationId xmlns:a16="http://schemas.microsoft.com/office/drawing/2014/main" id="{9476541D-2740-A14D-3820-BCF9D6AFA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139" y="8683494"/>
            <a:ext cx="592922" cy="316339"/>
          </a:xfrm>
          <a:prstGeom prst="rect">
            <a:avLst/>
          </a:prstGeom>
        </p:spPr>
      </p:pic>
      <p:pic>
        <p:nvPicPr>
          <p:cNvPr id="96" name="図 95">
            <a:extLst>
              <a:ext uri="{FF2B5EF4-FFF2-40B4-BE49-F238E27FC236}">
                <a16:creationId xmlns:a16="http://schemas.microsoft.com/office/drawing/2014/main" id="{95BD4D3A-4287-DFC9-BB26-1CFC06E47B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4561" y="8596840"/>
            <a:ext cx="537427" cy="474780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EA590D2-98E8-F0E6-54B0-740A367C6DB3}"/>
              </a:ext>
            </a:extLst>
          </p:cNvPr>
          <p:cNvSpPr/>
          <p:nvPr/>
        </p:nvSpPr>
        <p:spPr>
          <a:xfrm>
            <a:off x="2637" y="3028404"/>
            <a:ext cx="3348000" cy="341669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marL="269875" indent="-269875">
              <a:buFont typeface="Wingdings" panose="05000000000000000000" pitchFamily="2" charset="2"/>
              <a:buChar char="ü"/>
            </a:pPr>
            <a:r>
              <a:rPr lang="ja-JP" altLang="en-US" sz="1600" b="1">
                <a:solidFill>
                  <a:srgbClr val="FF0000"/>
                </a:solidFill>
              </a:rPr>
              <a:t>いつでも、どこでも申請可能</a:t>
            </a:r>
            <a:endParaRPr lang="en-US" altLang="ja-JP" sz="1600" b="1">
              <a:solidFill>
                <a:srgbClr val="FF0000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202798E3-0507-EEDF-A9FF-4AA180907EDE}"/>
              </a:ext>
            </a:extLst>
          </p:cNvPr>
          <p:cNvSpPr/>
          <p:nvPr/>
        </p:nvSpPr>
        <p:spPr>
          <a:xfrm>
            <a:off x="2316334" y="7535071"/>
            <a:ext cx="2232000" cy="259463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algn="ctr"/>
            <a:r>
              <a:rPr lang="ja-JP" altLang="en-US" sz="1200" b="1">
                <a:solidFill>
                  <a:schemeClr val="tx1"/>
                </a:solidFill>
              </a:rPr>
              <a:t>整備管理者の選任届出等</a:t>
            </a:r>
            <a:endParaRPr lang="en-US" altLang="ja-JP" sz="1200" b="1">
              <a:solidFill>
                <a:schemeClr val="tx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1A14789E-0AAA-5443-C3F5-10C9AD3FD6BE}"/>
              </a:ext>
            </a:extLst>
          </p:cNvPr>
          <p:cNvSpPr/>
          <p:nvPr/>
        </p:nvSpPr>
        <p:spPr>
          <a:xfrm>
            <a:off x="27591" y="7824002"/>
            <a:ext cx="2232000" cy="259463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algn="ctr"/>
            <a:r>
              <a:rPr lang="ja-JP" altLang="en-US" sz="1200" b="1">
                <a:solidFill>
                  <a:schemeClr val="tx1"/>
                </a:solidFill>
              </a:rPr>
              <a:t>旅客自動車運送事業の許可等</a:t>
            </a:r>
            <a:endParaRPr lang="en-US" altLang="ja-JP" sz="1200" b="1">
              <a:solidFill>
                <a:schemeClr val="tx1"/>
              </a:solidFill>
            </a:endParaRP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6338159B-654A-216B-061F-3DB7E53B68A9}"/>
              </a:ext>
            </a:extLst>
          </p:cNvPr>
          <p:cNvSpPr/>
          <p:nvPr/>
        </p:nvSpPr>
        <p:spPr>
          <a:xfrm>
            <a:off x="2316334" y="7824002"/>
            <a:ext cx="2232000" cy="259463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algn="ctr"/>
            <a:r>
              <a:rPr lang="ja-JP" altLang="en-US" sz="1200" b="1">
                <a:solidFill>
                  <a:schemeClr val="tx1"/>
                </a:solidFill>
              </a:rPr>
              <a:t>運行管理者の選任届出等</a:t>
            </a:r>
            <a:endParaRPr lang="en-US" altLang="ja-JP" sz="1200" b="1">
              <a:solidFill>
                <a:schemeClr val="tx1"/>
              </a:solidFill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48485F9D-89F9-8E51-01DB-87C024E1573C}"/>
              </a:ext>
            </a:extLst>
          </p:cNvPr>
          <p:cNvSpPr/>
          <p:nvPr/>
        </p:nvSpPr>
        <p:spPr>
          <a:xfrm>
            <a:off x="27591" y="8122300"/>
            <a:ext cx="2232000" cy="259463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algn="ctr"/>
            <a:r>
              <a:rPr lang="zh-TW" altLang="en-US" sz="1200" b="1">
                <a:solidFill>
                  <a:schemeClr val="tx1"/>
                </a:solidFill>
              </a:rPr>
              <a:t>自家用有償旅客運送</a:t>
            </a:r>
            <a:r>
              <a:rPr lang="ja-JP" altLang="en-US" sz="1200" b="1">
                <a:solidFill>
                  <a:schemeClr val="tx1"/>
                </a:solidFill>
              </a:rPr>
              <a:t>の登録等</a:t>
            </a:r>
            <a:endParaRPr lang="zh-TW" altLang="en-US" sz="1200" b="1">
              <a:solidFill>
                <a:schemeClr val="tx1"/>
              </a:solidFill>
            </a:endParaRPr>
          </a:p>
          <a:p>
            <a:pPr algn="ctr"/>
            <a:endParaRPr lang="en-US" altLang="ja-JP" sz="1200" b="1">
              <a:solidFill>
                <a:schemeClr val="tx1"/>
              </a:solidFill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5A6EE76-C912-3DCD-0B47-ABCC4E226F6D}"/>
              </a:ext>
            </a:extLst>
          </p:cNvPr>
          <p:cNvSpPr/>
          <p:nvPr/>
        </p:nvSpPr>
        <p:spPr>
          <a:xfrm>
            <a:off x="2316334" y="8122300"/>
            <a:ext cx="2232000" cy="259463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algn="ctr"/>
            <a:r>
              <a:rPr lang="ja-JP" altLang="en-US" sz="1200" b="1">
                <a:solidFill>
                  <a:schemeClr val="tx1"/>
                </a:solidFill>
              </a:rPr>
              <a:t>事故報告書の提出等</a:t>
            </a:r>
            <a:endParaRPr lang="en-US" altLang="ja-JP" sz="1200" b="1">
              <a:solidFill>
                <a:schemeClr val="tx1"/>
              </a:solidFill>
            </a:endParaRPr>
          </a:p>
          <a:p>
            <a:pPr algn="ctr"/>
            <a:endParaRPr lang="en-US" altLang="ja-JP" sz="1200" b="1">
              <a:solidFill>
                <a:schemeClr val="tx1"/>
              </a:solidFill>
            </a:endParaRPr>
          </a:p>
          <a:p>
            <a:pPr algn="ctr"/>
            <a:endParaRPr lang="en-US" altLang="ja-JP" sz="1200" b="1">
              <a:solidFill>
                <a:schemeClr val="tx1"/>
              </a:solidFill>
            </a:endParaRPr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06DC9E06-EC7F-5963-1E37-63F6584FB4B9}"/>
              </a:ext>
            </a:extLst>
          </p:cNvPr>
          <p:cNvSpPr/>
          <p:nvPr/>
        </p:nvSpPr>
        <p:spPr>
          <a:xfrm>
            <a:off x="3508252" y="3019108"/>
            <a:ext cx="3348000" cy="341669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marL="269875" indent="-269875">
              <a:buFont typeface="Wingdings" panose="05000000000000000000" pitchFamily="2" charset="2"/>
              <a:buChar char="ü"/>
            </a:pPr>
            <a:r>
              <a:rPr lang="ja-JP" altLang="en-US" sz="1600" b="1">
                <a:solidFill>
                  <a:srgbClr val="FF0000"/>
                </a:solidFill>
              </a:rPr>
              <a:t>行政機関までの移動が不要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EBFCAA9F-1110-6DEA-AB16-057904D52CE0}"/>
              </a:ext>
            </a:extLst>
          </p:cNvPr>
          <p:cNvSpPr/>
          <p:nvPr/>
        </p:nvSpPr>
        <p:spPr>
          <a:xfrm>
            <a:off x="2638" y="3424563"/>
            <a:ext cx="3348000" cy="341669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marL="269875" indent="-269875">
              <a:buFont typeface="Wingdings" panose="05000000000000000000" pitchFamily="2" charset="2"/>
              <a:buChar char="ü"/>
            </a:pPr>
            <a:r>
              <a:rPr lang="ja-JP" altLang="en-US" sz="1600" b="1">
                <a:solidFill>
                  <a:srgbClr val="FF0000"/>
                </a:solidFill>
              </a:rPr>
              <a:t>パソコンで申請後の状況を確認</a:t>
            </a:r>
            <a:endParaRPr lang="en-US" altLang="ja-JP" sz="1600" b="1">
              <a:solidFill>
                <a:srgbClr val="FF0000"/>
              </a:solidFill>
            </a:endParaRPr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04E86F0D-1092-F839-CF84-2395B92484D6}"/>
              </a:ext>
            </a:extLst>
          </p:cNvPr>
          <p:cNvSpPr/>
          <p:nvPr/>
        </p:nvSpPr>
        <p:spPr>
          <a:xfrm>
            <a:off x="3508252" y="3424563"/>
            <a:ext cx="3348000" cy="341669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marL="269875" indent="-269875">
              <a:buFont typeface="Wingdings" panose="05000000000000000000" pitchFamily="2" charset="2"/>
              <a:buChar char="ü"/>
            </a:pPr>
            <a:r>
              <a:rPr lang="ja-JP" altLang="en-US" sz="1600" b="1">
                <a:solidFill>
                  <a:srgbClr val="FF0000"/>
                </a:solidFill>
              </a:rPr>
              <a:t>パソコンで公文書取得が可能</a:t>
            </a:r>
            <a:endParaRPr lang="en-US" altLang="ja-JP" sz="1600" b="1">
              <a:solidFill>
                <a:srgbClr val="FF0000"/>
              </a:solidFill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19EB1FF-6E17-82A2-9D7E-9152F3A1D0C3}"/>
              </a:ext>
            </a:extLst>
          </p:cNvPr>
          <p:cNvSpPr/>
          <p:nvPr/>
        </p:nvSpPr>
        <p:spPr>
          <a:xfrm flipH="1">
            <a:off x="-3" y="3823650"/>
            <a:ext cx="6858001" cy="14995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r>
              <a:rPr lang="ja-JP" altLang="en-US" sz="1400">
                <a:solidFill>
                  <a:schemeClr val="tx1"/>
                </a:solidFill>
                <a:latin typeface="+mj-ea"/>
                <a:ea typeface="+mj-ea"/>
              </a:rPr>
              <a:t>■</a:t>
            </a:r>
            <a:r>
              <a:rPr lang="ja-JP" altLang="en-US" sz="1400" b="1">
                <a:solidFill>
                  <a:schemeClr val="tx1"/>
                </a:solidFill>
                <a:latin typeface="+mj-ea"/>
                <a:ea typeface="+mj-ea"/>
              </a:rPr>
              <a:t>紙申請の場合</a:t>
            </a:r>
            <a:endParaRPr kumimoji="1" lang="ja-JP" altLang="en-US" sz="14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5BC13F1D-F0F1-76DD-14E2-CDFC863294CD}"/>
              </a:ext>
            </a:extLst>
          </p:cNvPr>
          <p:cNvSpPr/>
          <p:nvPr/>
        </p:nvSpPr>
        <p:spPr>
          <a:xfrm>
            <a:off x="0" y="5359105"/>
            <a:ext cx="6858000" cy="138768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■</a:t>
            </a:r>
            <a:r>
              <a:rPr lang="ja-JP" altLang="en-US" sz="1400" b="1" dirty="0">
                <a:solidFill>
                  <a:schemeClr val="tx1"/>
                </a:solidFill>
                <a:latin typeface="+mj-ea"/>
                <a:ea typeface="+mj-ea"/>
              </a:rPr>
              <a:t>オンライン申請の場合</a:t>
            </a:r>
            <a:endParaRPr kumimoji="1" lang="ja-JP" altLang="en-US" sz="14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0" name="文本占位符 3">
            <a:extLst>
              <a:ext uri="{FF2B5EF4-FFF2-40B4-BE49-F238E27FC236}">
                <a16:creationId xmlns:a16="http://schemas.microsoft.com/office/drawing/2014/main" id="{6A53110A-95D7-6BEF-F144-F5B6B85783B0}"/>
              </a:ext>
            </a:extLst>
          </p:cNvPr>
          <p:cNvSpPr txBox="1">
            <a:spLocks/>
          </p:cNvSpPr>
          <p:nvPr/>
        </p:nvSpPr>
        <p:spPr>
          <a:xfrm>
            <a:off x="-7525" y="6343584"/>
            <a:ext cx="1435228" cy="480712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>
                <a:solidFill>
                  <a:schemeClr val="tx1"/>
                </a:solidFill>
              </a:rPr>
              <a:t>申請者</a:t>
            </a:r>
            <a:endParaRPr lang="en-US" altLang="zh-CN" sz="1200">
              <a:solidFill>
                <a:schemeClr val="tx1"/>
              </a:solidFill>
            </a:endParaRPr>
          </a:p>
        </p:txBody>
      </p:sp>
      <p:sp>
        <p:nvSpPr>
          <p:cNvPr id="31" name="文本占位符 3">
            <a:extLst>
              <a:ext uri="{FF2B5EF4-FFF2-40B4-BE49-F238E27FC236}">
                <a16:creationId xmlns:a16="http://schemas.microsoft.com/office/drawing/2014/main" id="{940B41CF-46E3-7681-E19C-EA400511910B}"/>
              </a:ext>
            </a:extLst>
          </p:cNvPr>
          <p:cNvSpPr txBox="1">
            <a:spLocks/>
          </p:cNvSpPr>
          <p:nvPr/>
        </p:nvSpPr>
        <p:spPr>
          <a:xfrm>
            <a:off x="-50798" y="4898803"/>
            <a:ext cx="1435228" cy="480712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>
                <a:solidFill>
                  <a:schemeClr val="tx1"/>
                </a:solidFill>
              </a:rPr>
              <a:t>申請者</a:t>
            </a:r>
            <a:endParaRPr lang="en-US" altLang="zh-CN" sz="1200">
              <a:solidFill>
                <a:schemeClr val="tx1"/>
              </a:solidFill>
            </a:endParaRPr>
          </a:p>
        </p:txBody>
      </p:sp>
      <p:sp>
        <p:nvSpPr>
          <p:cNvPr id="32" name="文本占位符 3">
            <a:extLst>
              <a:ext uri="{FF2B5EF4-FFF2-40B4-BE49-F238E27FC236}">
                <a16:creationId xmlns:a16="http://schemas.microsoft.com/office/drawing/2014/main" id="{61A32615-68DA-8AF1-14C9-63208FD2A7CA}"/>
              </a:ext>
            </a:extLst>
          </p:cNvPr>
          <p:cNvSpPr txBox="1">
            <a:spLocks/>
          </p:cNvSpPr>
          <p:nvPr/>
        </p:nvSpPr>
        <p:spPr>
          <a:xfrm>
            <a:off x="981310" y="3961193"/>
            <a:ext cx="1435228" cy="480712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200" dirty="0">
                <a:solidFill>
                  <a:schemeClr val="tx1"/>
                </a:solidFill>
              </a:rPr>
              <a:t>　　申請書・届出書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sp>
        <p:nvSpPr>
          <p:cNvPr id="34" name="矢印: 下 33">
            <a:extLst>
              <a:ext uri="{FF2B5EF4-FFF2-40B4-BE49-F238E27FC236}">
                <a16:creationId xmlns:a16="http://schemas.microsoft.com/office/drawing/2014/main" id="{5B490112-7050-052F-0D0E-6E3E0BCE0D7F}"/>
              </a:ext>
            </a:extLst>
          </p:cNvPr>
          <p:cNvSpPr/>
          <p:nvPr/>
        </p:nvSpPr>
        <p:spPr>
          <a:xfrm rot="16200000">
            <a:off x="1369117" y="4634518"/>
            <a:ext cx="320164" cy="301690"/>
          </a:xfrm>
          <a:prstGeom prst="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 sz="1100">
              <a:solidFill>
                <a:srgbClr val="FFFFFF"/>
              </a:solidFill>
            </a:endParaRPr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7C647A13-F363-BCFD-A3D6-3833A3CFC1B5}"/>
              </a:ext>
            </a:extLst>
          </p:cNvPr>
          <p:cNvSpPr/>
          <p:nvPr/>
        </p:nvSpPr>
        <p:spPr>
          <a:xfrm>
            <a:off x="2315160" y="4219598"/>
            <a:ext cx="1021350" cy="33963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 sz="1100">
              <a:solidFill>
                <a:srgbClr val="FFFFFF"/>
              </a:solidFill>
            </a:endParaRPr>
          </a:p>
        </p:txBody>
      </p:sp>
      <p:pic>
        <p:nvPicPr>
          <p:cNvPr id="36" name="図 35">
            <a:extLst>
              <a:ext uri="{FF2B5EF4-FFF2-40B4-BE49-F238E27FC236}">
                <a16:creationId xmlns:a16="http://schemas.microsoft.com/office/drawing/2014/main" id="{D8B8A34E-29D5-7A65-2630-2243B98C98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408" y="5683531"/>
            <a:ext cx="840460" cy="834811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1D2F6338-7CC7-D11B-6567-804BC84C36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34171" y="4182316"/>
            <a:ext cx="734566" cy="843726"/>
          </a:xfrm>
          <a:prstGeom prst="rect">
            <a:avLst/>
          </a:prstGeom>
        </p:spPr>
      </p:pic>
      <p:pic>
        <p:nvPicPr>
          <p:cNvPr id="38" name="図 37">
            <a:extLst>
              <a:ext uri="{FF2B5EF4-FFF2-40B4-BE49-F238E27FC236}">
                <a16:creationId xmlns:a16="http://schemas.microsoft.com/office/drawing/2014/main" id="{3BB83A45-1A0D-66B4-A425-23DA9994C1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0269" y="3858521"/>
            <a:ext cx="770830" cy="684601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DC31BBA4-4C90-4789-CA7E-101329C4EB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4609" y="4245624"/>
            <a:ext cx="969842" cy="964761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748B9251-4708-50EB-8B59-DBA7409340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34839" y="4861386"/>
            <a:ext cx="395730" cy="393657"/>
          </a:xfrm>
          <a:prstGeom prst="rect">
            <a:avLst/>
          </a:prstGeom>
        </p:spPr>
      </p:pic>
      <p:pic>
        <p:nvPicPr>
          <p:cNvPr id="41" name="図 40">
            <a:extLst>
              <a:ext uri="{FF2B5EF4-FFF2-40B4-BE49-F238E27FC236}">
                <a16:creationId xmlns:a16="http://schemas.microsoft.com/office/drawing/2014/main" id="{B83BB355-041A-4093-0A42-203EEBB3AB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669" y="4463952"/>
            <a:ext cx="422624" cy="594264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C3250A17-6DAB-198C-C2E4-768E7140728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34052" y="3994370"/>
            <a:ext cx="868240" cy="981263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A5AA7AB5-ABC8-B9A5-C848-E6ABE3133C6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01869" y="3905381"/>
            <a:ext cx="535002" cy="606268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5E68A88D-DA50-3D7D-CFA8-BD29288AA1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570872" y="4307735"/>
            <a:ext cx="745143" cy="684601"/>
          </a:xfrm>
          <a:prstGeom prst="rect">
            <a:avLst/>
          </a:prstGeom>
        </p:spPr>
      </p:pic>
      <p:sp>
        <p:nvSpPr>
          <p:cNvPr id="45" name="矢印: 右 44">
            <a:extLst>
              <a:ext uri="{FF2B5EF4-FFF2-40B4-BE49-F238E27FC236}">
                <a16:creationId xmlns:a16="http://schemas.microsoft.com/office/drawing/2014/main" id="{95BDC2BF-BCF6-3FF0-EA54-FBFEDAF06ED4}"/>
              </a:ext>
            </a:extLst>
          </p:cNvPr>
          <p:cNvSpPr/>
          <p:nvPr/>
        </p:nvSpPr>
        <p:spPr>
          <a:xfrm rot="10800000">
            <a:off x="2315160" y="4668188"/>
            <a:ext cx="1021350" cy="33963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 sz="1100">
              <a:solidFill>
                <a:srgbClr val="FFFFFF"/>
              </a:solidFill>
            </a:endParaRPr>
          </a:p>
        </p:txBody>
      </p:sp>
      <p:sp>
        <p:nvSpPr>
          <p:cNvPr id="46" name="矢印: 右 45">
            <a:extLst>
              <a:ext uri="{FF2B5EF4-FFF2-40B4-BE49-F238E27FC236}">
                <a16:creationId xmlns:a16="http://schemas.microsoft.com/office/drawing/2014/main" id="{F0BEDED8-B0B7-91A6-01A3-3A9E816BEFC1}"/>
              </a:ext>
            </a:extLst>
          </p:cNvPr>
          <p:cNvSpPr/>
          <p:nvPr/>
        </p:nvSpPr>
        <p:spPr>
          <a:xfrm>
            <a:off x="4435809" y="4219598"/>
            <a:ext cx="1021350" cy="33963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 sz="1100">
              <a:solidFill>
                <a:srgbClr val="FFFFFF"/>
              </a:solidFill>
            </a:endParaRPr>
          </a:p>
        </p:txBody>
      </p:sp>
      <p:sp>
        <p:nvSpPr>
          <p:cNvPr id="47" name="矢印: 右 46">
            <a:extLst>
              <a:ext uri="{FF2B5EF4-FFF2-40B4-BE49-F238E27FC236}">
                <a16:creationId xmlns:a16="http://schemas.microsoft.com/office/drawing/2014/main" id="{1E2DDAED-EB7F-64FD-834F-0B9E55472990}"/>
              </a:ext>
            </a:extLst>
          </p:cNvPr>
          <p:cNvSpPr/>
          <p:nvPr/>
        </p:nvSpPr>
        <p:spPr>
          <a:xfrm rot="10800000">
            <a:off x="4385226" y="4668188"/>
            <a:ext cx="1021350" cy="33963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 sz="1100">
              <a:solidFill>
                <a:srgbClr val="FFFFFF"/>
              </a:solidFill>
            </a:endParaRPr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1A9E3C00-E5AA-6C99-F99C-B981CFE70770}"/>
              </a:ext>
            </a:extLst>
          </p:cNvPr>
          <p:cNvSpPr/>
          <p:nvPr/>
        </p:nvSpPr>
        <p:spPr>
          <a:xfrm>
            <a:off x="4203850" y="5649596"/>
            <a:ext cx="879198" cy="33963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 sz="1100">
              <a:solidFill>
                <a:srgbClr val="FFFFFF"/>
              </a:solidFill>
            </a:endParaRPr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D95F5685-8541-A047-CEB4-5FA1270ADAF4}"/>
              </a:ext>
            </a:extLst>
          </p:cNvPr>
          <p:cNvSpPr/>
          <p:nvPr/>
        </p:nvSpPr>
        <p:spPr>
          <a:xfrm rot="10800000">
            <a:off x="4190300" y="6098186"/>
            <a:ext cx="827481" cy="339637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 sz="1100">
              <a:solidFill>
                <a:srgbClr val="FFFFFF"/>
              </a:solidFill>
            </a:endParaRPr>
          </a:p>
        </p:txBody>
      </p:sp>
      <p:sp>
        <p:nvSpPr>
          <p:cNvPr id="50" name="文本占位符 3">
            <a:extLst>
              <a:ext uri="{FF2B5EF4-FFF2-40B4-BE49-F238E27FC236}">
                <a16:creationId xmlns:a16="http://schemas.microsoft.com/office/drawing/2014/main" id="{BBB23370-D442-FEE0-EDD9-3935E72ACB41}"/>
              </a:ext>
            </a:extLst>
          </p:cNvPr>
          <p:cNvSpPr txBox="1">
            <a:spLocks/>
          </p:cNvSpPr>
          <p:nvPr/>
        </p:nvSpPr>
        <p:spPr>
          <a:xfrm>
            <a:off x="4521830" y="6232801"/>
            <a:ext cx="2614466" cy="448759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ja-JP" altLang="en-US" sz="1200">
                <a:solidFill>
                  <a:schemeClr val="tx1"/>
                </a:solidFill>
              </a:rPr>
              <a:t>国土交通省</a:t>
            </a:r>
            <a:endParaRPr lang="en-US" altLang="ja-JP" sz="120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ja-JP" altLang="en-US" sz="1200">
                <a:solidFill>
                  <a:schemeClr val="tx1"/>
                </a:solidFill>
              </a:rPr>
              <a:t>（本省、地方運輸局、運輸支局）</a:t>
            </a:r>
            <a:endParaRPr lang="en-US" altLang="zh-CN" sz="1200">
              <a:solidFill>
                <a:schemeClr val="tx1"/>
              </a:solidFill>
            </a:endParaRPr>
          </a:p>
        </p:txBody>
      </p:sp>
      <p:sp>
        <p:nvSpPr>
          <p:cNvPr id="55" name="文本占位符 3">
            <a:extLst>
              <a:ext uri="{FF2B5EF4-FFF2-40B4-BE49-F238E27FC236}">
                <a16:creationId xmlns:a16="http://schemas.microsoft.com/office/drawing/2014/main" id="{E50B31A5-CC73-7576-9A91-169BD7D165B9}"/>
              </a:ext>
            </a:extLst>
          </p:cNvPr>
          <p:cNvSpPr txBox="1">
            <a:spLocks/>
          </p:cNvSpPr>
          <p:nvPr/>
        </p:nvSpPr>
        <p:spPr>
          <a:xfrm>
            <a:off x="1299604" y="5620808"/>
            <a:ext cx="2850566" cy="1086107"/>
          </a:xfrm>
          <a:prstGeom prst="rect">
            <a:avLst/>
          </a:prstGeom>
          <a:solidFill>
            <a:srgbClr val="D5F4FF"/>
          </a:solidFill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ja-JP" altLang="en-US" sz="1200">
                <a:solidFill>
                  <a:schemeClr val="tx1"/>
                </a:solidFill>
              </a:rPr>
              <a:t>いつでも、どこからでも申請可能</a:t>
            </a:r>
            <a:endParaRPr lang="en-US" altLang="ja-JP" sz="120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ja-JP" altLang="en-US" sz="1200">
                <a:solidFill>
                  <a:schemeClr val="tx1"/>
                </a:solidFill>
              </a:rPr>
              <a:t>申請書の印刷・持ち出しが不要</a:t>
            </a:r>
            <a:endParaRPr lang="en-US" altLang="ja-JP" sz="120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ja-JP" altLang="en-US" sz="1200">
                <a:solidFill>
                  <a:schemeClr val="tx1"/>
                </a:solidFill>
              </a:rPr>
              <a:t>本省・地方運輸支局までの移動が不要</a:t>
            </a:r>
            <a:endParaRPr lang="en-US" altLang="ja-JP" sz="1200">
              <a:solidFill>
                <a:schemeClr val="tx1"/>
              </a:solidFill>
            </a:endParaRPr>
          </a:p>
          <a:p>
            <a:pPr marL="171450" indent="-1714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ja-JP" altLang="en-US" sz="1200">
                <a:solidFill>
                  <a:schemeClr val="tx1"/>
                </a:solidFill>
              </a:rPr>
              <a:t>申請後の処理状況の確認や公文書の取得がパソコンにて可能</a:t>
            </a:r>
            <a:endParaRPr lang="en-US" altLang="zh-CN" sz="1200">
              <a:solidFill>
                <a:schemeClr val="tx1"/>
              </a:solidFill>
            </a:endParaRPr>
          </a:p>
        </p:txBody>
      </p:sp>
      <p:pic>
        <p:nvPicPr>
          <p:cNvPr id="70" name="図 69">
            <a:extLst>
              <a:ext uri="{FF2B5EF4-FFF2-40B4-BE49-F238E27FC236}">
                <a16:creationId xmlns:a16="http://schemas.microsoft.com/office/drawing/2014/main" id="{8857053D-7F12-3267-4536-F4FFF9B4ABA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98924" y="4323017"/>
            <a:ext cx="411367" cy="417027"/>
          </a:xfrm>
          <a:prstGeom prst="rect">
            <a:avLst/>
          </a:prstGeom>
        </p:spPr>
      </p:pic>
      <p:pic>
        <p:nvPicPr>
          <p:cNvPr id="74" name="図 73">
            <a:extLst>
              <a:ext uri="{FF2B5EF4-FFF2-40B4-BE49-F238E27FC236}">
                <a16:creationId xmlns:a16="http://schemas.microsoft.com/office/drawing/2014/main" id="{656DE265-A350-01DE-EECC-66ACD63983E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13002" y="5398482"/>
            <a:ext cx="786450" cy="888826"/>
          </a:xfrm>
          <a:prstGeom prst="rect">
            <a:avLst/>
          </a:prstGeom>
        </p:spPr>
      </p:pic>
      <p:pic>
        <p:nvPicPr>
          <p:cNvPr id="51" name="図 50">
            <a:extLst>
              <a:ext uri="{FF2B5EF4-FFF2-40B4-BE49-F238E27FC236}">
                <a16:creationId xmlns:a16="http://schemas.microsoft.com/office/drawing/2014/main" id="{4D98D90B-BF7D-0AAD-BB16-3F0888B574C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194777" y="5480691"/>
            <a:ext cx="1549182" cy="817397"/>
          </a:xfrm>
          <a:prstGeom prst="rect">
            <a:avLst/>
          </a:prstGeom>
        </p:spPr>
      </p:pic>
      <p:pic>
        <p:nvPicPr>
          <p:cNvPr id="142" name="グラフィックス 141">
            <a:extLst>
              <a:ext uri="{FF2B5EF4-FFF2-40B4-BE49-F238E27FC236}">
                <a16:creationId xmlns:a16="http://schemas.microsoft.com/office/drawing/2014/main" id="{32CFF31A-0D8C-C9B5-DC22-697F2CFD21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870913" y="3070247"/>
            <a:ext cx="426660" cy="241774"/>
          </a:xfrm>
          <a:prstGeom prst="rect">
            <a:avLst/>
          </a:prstGeom>
        </p:spPr>
      </p:pic>
      <p:grpSp>
        <p:nvGrpSpPr>
          <p:cNvPr id="152" name="グループ化 151">
            <a:extLst>
              <a:ext uri="{FF2B5EF4-FFF2-40B4-BE49-F238E27FC236}">
                <a16:creationId xmlns:a16="http://schemas.microsoft.com/office/drawing/2014/main" id="{68E96D0E-54EE-B15C-ABEB-E3B0D2B83729}"/>
              </a:ext>
            </a:extLst>
          </p:cNvPr>
          <p:cNvGrpSpPr/>
          <p:nvPr/>
        </p:nvGrpSpPr>
        <p:grpSpPr>
          <a:xfrm>
            <a:off x="6440772" y="3027805"/>
            <a:ext cx="357770" cy="336892"/>
            <a:chOff x="-3533368" y="5363773"/>
            <a:chExt cx="360422" cy="369311"/>
          </a:xfrm>
        </p:grpSpPr>
        <p:pic>
          <p:nvPicPr>
            <p:cNvPr id="153" name="グラフィックス 152">
              <a:extLst>
                <a:ext uri="{FF2B5EF4-FFF2-40B4-BE49-F238E27FC236}">
                  <a16:creationId xmlns:a16="http://schemas.microsoft.com/office/drawing/2014/main" id="{5B95A3B2-F088-9EA9-4756-234D239B28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-3526723" y="5396028"/>
              <a:ext cx="304800" cy="304800"/>
            </a:xfrm>
            <a:prstGeom prst="rect">
              <a:avLst/>
            </a:prstGeom>
          </p:spPr>
        </p:pic>
        <p:sp>
          <p:nvSpPr>
            <p:cNvPr id="154" name="フローチャート: 和接合 153">
              <a:extLst>
                <a:ext uri="{FF2B5EF4-FFF2-40B4-BE49-F238E27FC236}">
                  <a16:creationId xmlns:a16="http://schemas.microsoft.com/office/drawing/2014/main" id="{D1417512-8D5B-4860-617E-980FAB23774D}"/>
                </a:ext>
              </a:extLst>
            </p:cNvPr>
            <p:cNvSpPr/>
            <p:nvPr/>
          </p:nvSpPr>
          <p:spPr>
            <a:xfrm>
              <a:off x="-3533368" y="5363773"/>
              <a:ext cx="360422" cy="369311"/>
            </a:xfrm>
            <a:prstGeom prst="flowChartSummingJunction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rtlCol="0" anchor="ctr"/>
            <a:lstStyle/>
            <a:p>
              <a:pPr algn="ctr"/>
              <a:endParaRPr kumimoji="1" lang="ja-JP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59" name="グラフィックス 158">
            <a:extLst>
              <a:ext uri="{FF2B5EF4-FFF2-40B4-BE49-F238E27FC236}">
                <a16:creationId xmlns:a16="http://schemas.microsoft.com/office/drawing/2014/main" id="{5D559E27-36B1-B1AF-B724-945F7DD1124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080862" y="3416871"/>
            <a:ext cx="304800" cy="3048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AD86885-DAA0-84F9-2107-FF072CC232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71" y="3433621"/>
            <a:ext cx="304816" cy="30481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1A15B98-5E34-A6A0-5279-C8C4DA9B2FAE}"/>
              </a:ext>
            </a:extLst>
          </p:cNvPr>
          <p:cNvSpPr/>
          <p:nvPr/>
        </p:nvSpPr>
        <p:spPr>
          <a:xfrm>
            <a:off x="4603225" y="7535071"/>
            <a:ext cx="2232000" cy="259463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algn="ctr"/>
            <a:r>
              <a:rPr lang="ja-JP" altLang="en-US" sz="1200" b="1">
                <a:solidFill>
                  <a:schemeClr val="tx1"/>
                </a:solidFill>
              </a:rPr>
              <a:t>適正化事業実施機関の届出等</a:t>
            </a:r>
            <a:endParaRPr lang="en-US" altLang="ja-JP" sz="1200" b="1">
              <a:solidFill>
                <a:schemeClr val="tx1"/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9B9B70A-0E88-C08F-FB7B-FF08582728F1}"/>
              </a:ext>
            </a:extLst>
          </p:cNvPr>
          <p:cNvSpPr/>
          <p:nvPr/>
        </p:nvSpPr>
        <p:spPr>
          <a:xfrm>
            <a:off x="4603225" y="7824002"/>
            <a:ext cx="2232000" cy="259463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algn="ctr"/>
            <a:r>
              <a:rPr lang="ja-JP" altLang="en-US" sz="1000" b="1">
                <a:solidFill>
                  <a:schemeClr val="tx1"/>
                </a:solidFill>
              </a:rPr>
              <a:t>タクシー運転者登録実施機関の届出</a:t>
            </a:r>
            <a:endParaRPr lang="en-US" altLang="ja-JP" sz="1000" b="1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0C1FF028-CED9-D6B4-BD21-08523DC03620}"/>
              </a:ext>
            </a:extLst>
          </p:cNvPr>
          <p:cNvSpPr/>
          <p:nvPr/>
        </p:nvSpPr>
        <p:spPr>
          <a:xfrm>
            <a:off x="4603225" y="8122300"/>
            <a:ext cx="2232000" cy="259463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 algn="ctr"/>
            <a:r>
              <a:rPr lang="ja-JP" altLang="en-US" sz="1100" b="1" dirty="0">
                <a:solidFill>
                  <a:schemeClr val="tx1"/>
                </a:solidFill>
              </a:rPr>
              <a:t>適性診断実施機関の認定申請等</a:t>
            </a:r>
            <a:endParaRPr lang="en-US" altLang="ja-JP" sz="1100" b="1" dirty="0">
              <a:solidFill>
                <a:schemeClr val="tx1"/>
              </a:solidFill>
            </a:endParaRPr>
          </a:p>
          <a:p>
            <a:pPr algn="ctr"/>
            <a:endParaRPr lang="en-US" altLang="ja-JP" sz="1200" b="1" dirty="0">
              <a:solidFill>
                <a:schemeClr val="tx1"/>
              </a:solidFill>
            </a:endParaRPr>
          </a:p>
        </p:txBody>
      </p:sp>
      <p:sp>
        <p:nvSpPr>
          <p:cNvPr id="3" name="文本占位符 3">
            <a:extLst>
              <a:ext uri="{FF2B5EF4-FFF2-40B4-BE49-F238E27FC236}">
                <a16:creationId xmlns:a16="http://schemas.microsoft.com/office/drawing/2014/main" id="{00B8690C-26A7-7579-1C60-1299ED90EE82}"/>
              </a:ext>
            </a:extLst>
          </p:cNvPr>
          <p:cNvSpPr txBox="1">
            <a:spLocks/>
          </p:cNvSpPr>
          <p:nvPr/>
        </p:nvSpPr>
        <p:spPr>
          <a:xfrm>
            <a:off x="4521830" y="4907007"/>
            <a:ext cx="2614466" cy="448759"/>
          </a:xfrm>
          <a:prstGeom prst="rect">
            <a:avLst/>
          </a:prstGeom>
          <a:noFill/>
        </p:spPr>
        <p:txBody>
          <a:bodyPr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  <a:defRPr kumimoji="1" sz="9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098000" indent="-230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371600" indent="-2844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645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kumimoji="1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0"/>
              </a:spcAft>
            </a:pPr>
            <a:r>
              <a:rPr lang="ja-JP" altLang="en-US" sz="1200" dirty="0">
                <a:solidFill>
                  <a:schemeClr val="tx1"/>
                </a:solidFill>
              </a:rPr>
              <a:t>          国土交通省</a:t>
            </a:r>
            <a:endParaRPr lang="en-US" altLang="ja-JP" sz="1200" dirty="0">
              <a:solidFill>
                <a:schemeClr val="tx1"/>
              </a:solidFill>
            </a:endParaRPr>
          </a:p>
          <a:p>
            <a:pPr algn="ctr">
              <a:spcAft>
                <a:spcPts val="0"/>
              </a:spcAft>
            </a:pPr>
            <a:r>
              <a:rPr lang="ja-JP" altLang="en-US" sz="1200" dirty="0">
                <a:solidFill>
                  <a:schemeClr val="tx1"/>
                </a:solidFill>
              </a:rPr>
              <a:t>（本省、地方運輸局、運輸支局）</a:t>
            </a:r>
            <a:endParaRPr lang="en-US" altLang="zh-CN" sz="1200" dirty="0">
              <a:solidFill>
                <a:schemeClr val="tx1"/>
              </a:solidFill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522874F-8106-EC1A-C11A-D3DD9A3CAB7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390" y="9020298"/>
            <a:ext cx="869684" cy="8696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544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02948-5B0D-8DAD-6C1C-27295D59C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0E03BC96-DB93-BAB9-01E1-61DD51CB84E9}"/>
              </a:ext>
            </a:extLst>
          </p:cNvPr>
          <p:cNvSpPr/>
          <p:nvPr/>
        </p:nvSpPr>
        <p:spPr>
          <a:xfrm flipH="1">
            <a:off x="0" y="5718581"/>
            <a:ext cx="2621718" cy="7665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endParaRPr lang="en-US" altLang="ja-JP" sz="9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オンライン申請利用のご質問への回答を紹介するサイトです（上記総合サイト内に構成）。</a:t>
            </a:r>
            <a:endParaRPr lang="en-US" altLang="ja-JP" sz="10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URL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：　</a:t>
            </a:r>
            <a:r>
              <a:rPr lang="en-US" altLang="ja-JP" sz="800" dirty="0">
                <a:hlinkClick r:id="rId3"/>
              </a:rPr>
              <a:t>https://shinsei.e-gov.go.jp/contents/help/faq</a:t>
            </a:r>
            <a:endParaRPr kumimoji="1" lang="en-US" altLang="ja-JP" sz="10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10B52ED7-E2F8-6A1F-AE34-E9887F081E94}"/>
              </a:ext>
            </a:extLst>
          </p:cNvPr>
          <p:cNvSpPr/>
          <p:nvPr/>
        </p:nvSpPr>
        <p:spPr>
          <a:xfrm flipH="1">
            <a:off x="3488018" y="5682995"/>
            <a:ext cx="2559920" cy="8021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endParaRPr lang="en-US" altLang="ja-JP" sz="9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自動車運送事業関連手続に関するオンライン申請利用方法やツールを掲載するサイトです。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URL</a:t>
            </a:r>
            <a:r>
              <a:rPr lang="ja-JP" altLang="en-US" sz="700" dirty="0">
                <a:solidFill>
                  <a:schemeClr val="tx1"/>
                </a:solidFill>
                <a:latin typeface="+mn-ea"/>
              </a:rPr>
              <a:t>：</a:t>
            </a:r>
            <a:r>
              <a:rPr lang="en-US" altLang="ja-JP" sz="700" dirty="0">
                <a:hlinkClick r:id="rId4"/>
              </a:rPr>
              <a:t> https://www.mlit.go.jp/jidosha/jidosha_tk3_000132.html</a:t>
            </a:r>
            <a:endParaRPr kumimoji="1" lang="en-US" altLang="ja-JP" sz="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3" name="正方形/長方形 72">
            <a:extLst>
              <a:ext uri="{FF2B5EF4-FFF2-40B4-BE49-F238E27FC236}">
                <a16:creationId xmlns:a16="http://schemas.microsoft.com/office/drawing/2014/main" id="{D0258E13-8F40-AFF3-2557-941D67FD67AB}"/>
              </a:ext>
            </a:extLst>
          </p:cNvPr>
          <p:cNvSpPr/>
          <p:nvPr/>
        </p:nvSpPr>
        <p:spPr>
          <a:xfrm>
            <a:off x="0" y="439847"/>
            <a:ext cx="6858000" cy="2984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オンライン申請利用の流れ（概要）</a:t>
            </a:r>
            <a:endParaRPr kumimoji="1" lang="en-US" altLang="ja-JP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1D46FF6D-E312-7B03-0C49-1F06EECA016B}"/>
              </a:ext>
            </a:extLst>
          </p:cNvPr>
          <p:cNvSpPr/>
          <p:nvPr/>
        </p:nvSpPr>
        <p:spPr>
          <a:xfrm>
            <a:off x="0" y="791325"/>
            <a:ext cx="6858000" cy="3060000"/>
          </a:xfrm>
          <a:prstGeom prst="rect">
            <a:avLst/>
          </a:prstGeom>
          <a:solidFill>
            <a:srgbClr val="CCFFCC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96278E03-2BE1-CC73-822D-E5C4F0DAF0B9}"/>
              </a:ext>
            </a:extLst>
          </p:cNvPr>
          <p:cNvSpPr/>
          <p:nvPr/>
        </p:nvSpPr>
        <p:spPr>
          <a:xfrm>
            <a:off x="88900" y="863404"/>
            <a:ext cx="6642099" cy="37050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r>
              <a:rPr lang="en-US" altLang="ja-JP" sz="1600" b="1" u="heavy" dirty="0">
                <a:solidFill>
                  <a:schemeClr val="tx1"/>
                </a:solidFill>
              </a:rPr>
              <a:t>e</a:t>
            </a:r>
            <a:r>
              <a:rPr kumimoji="1" lang="en-US" altLang="ja-JP" sz="1600" b="1" u="heavy" dirty="0">
                <a:solidFill>
                  <a:schemeClr val="tx1"/>
                </a:solidFill>
              </a:rPr>
              <a:t>-Gov</a:t>
            </a:r>
            <a:r>
              <a:rPr kumimoji="1" lang="ja-JP" altLang="en-US" sz="1600" b="1" u="heavy" dirty="0">
                <a:solidFill>
                  <a:schemeClr val="tx1"/>
                </a:solidFill>
              </a:rPr>
              <a:t>電子申請</a:t>
            </a:r>
            <a:r>
              <a:rPr lang="ja-JP" altLang="en-US" sz="1600" b="1" u="heavy" dirty="0">
                <a:solidFill>
                  <a:schemeClr val="tx1"/>
                </a:solidFill>
              </a:rPr>
              <a:t>サービス</a:t>
            </a:r>
            <a:endParaRPr kumimoji="1" lang="ja-JP" altLang="en-US" sz="1600" b="1" u="heavy" dirty="0">
              <a:solidFill>
                <a:schemeClr val="tx1"/>
              </a:solidFill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14B319E6-D652-43F5-E9CE-D4B6C8D77EC4}"/>
              </a:ext>
            </a:extLst>
          </p:cNvPr>
          <p:cNvSpPr/>
          <p:nvPr/>
        </p:nvSpPr>
        <p:spPr>
          <a:xfrm>
            <a:off x="449621" y="1413150"/>
            <a:ext cx="1677681" cy="2421269"/>
          </a:xfrm>
          <a:prstGeom prst="downArrow">
            <a:avLst>
              <a:gd name="adj1" fmla="val 50000"/>
              <a:gd name="adj2" fmla="val 18391"/>
            </a:avLst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endParaRPr kumimoji="1" lang="ja-JP" altLang="en-US">
              <a:solidFill>
                <a:srgbClr val="FFFFFF"/>
              </a:solidFill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B06483D-8C8F-C137-1A30-29FBE363D38F}"/>
              </a:ext>
            </a:extLst>
          </p:cNvPr>
          <p:cNvSpPr/>
          <p:nvPr/>
        </p:nvSpPr>
        <p:spPr>
          <a:xfrm>
            <a:off x="88900" y="1365289"/>
            <a:ext cx="1982985" cy="45534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rtlCol="0" anchor="ctr"/>
          <a:lstStyle/>
          <a:p>
            <a:pPr algn="ctr"/>
            <a:r>
              <a:rPr lang="ja-JP" altLang="en-US" sz="1600" b="1">
                <a:solidFill>
                  <a:schemeClr val="tx1"/>
                </a:solidFill>
              </a:rPr>
              <a:t>パソコンの環境設定</a:t>
            </a:r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2289E6A8-1C37-F7B6-A75B-8AC7AC825DEC}"/>
              </a:ext>
            </a:extLst>
          </p:cNvPr>
          <p:cNvSpPr/>
          <p:nvPr/>
        </p:nvSpPr>
        <p:spPr>
          <a:xfrm>
            <a:off x="88900" y="1962864"/>
            <a:ext cx="1982984" cy="58509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申請書</a:t>
            </a:r>
            <a:r>
              <a:rPr kumimoji="1" lang="en-US" altLang="ja-JP" sz="1600" b="1">
                <a:solidFill>
                  <a:schemeClr val="tx1"/>
                </a:solidFill>
              </a:rPr>
              <a:t>/</a:t>
            </a:r>
            <a:r>
              <a:rPr kumimoji="1" lang="ja-JP" altLang="en-US" sz="1600" b="1">
                <a:solidFill>
                  <a:schemeClr val="tx1"/>
                </a:solidFill>
              </a:rPr>
              <a:t>届出書、</a:t>
            </a:r>
            <a:endParaRPr kumimoji="1" lang="en-US" altLang="ja-JP" sz="1600" b="1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添付資料等の作成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77BE9931-C6A8-E8AF-FADF-610761A0DE1A}"/>
              </a:ext>
            </a:extLst>
          </p:cNvPr>
          <p:cNvSpPr/>
          <p:nvPr/>
        </p:nvSpPr>
        <p:spPr>
          <a:xfrm>
            <a:off x="88900" y="2666368"/>
            <a:ext cx="1982985" cy="60791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600" b="1">
                <a:solidFill>
                  <a:schemeClr val="tx1"/>
                </a:solidFill>
              </a:rPr>
              <a:t>申請書</a:t>
            </a:r>
            <a:r>
              <a:rPr kumimoji="1" lang="en-US" altLang="ja-JP" sz="1600" b="1">
                <a:solidFill>
                  <a:schemeClr val="tx1"/>
                </a:solidFill>
              </a:rPr>
              <a:t>/</a:t>
            </a:r>
            <a:r>
              <a:rPr kumimoji="1" lang="ja-JP" altLang="en-US" sz="1600" b="1">
                <a:solidFill>
                  <a:schemeClr val="tx1"/>
                </a:solidFill>
              </a:rPr>
              <a:t>届出書添付資料等の提出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EC9A24-EC93-2535-1E77-35CC17BC48C6}"/>
              </a:ext>
            </a:extLst>
          </p:cNvPr>
          <p:cNvSpPr txBox="1"/>
          <p:nvPr/>
        </p:nvSpPr>
        <p:spPr>
          <a:xfrm>
            <a:off x="2351505" y="1324023"/>
            <a:ext cx="437949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1200"/>
              <a:t>e-Gov</a:t>
            </a:r>
            <a:r>
              <a:rPr kumimoji="1" lang="ja-JP" altLang="en-US" sz="1200"/>
              <a:t>電子申請システムの利用には、</a:t>
            </a:r>
            <a:r>
              <a:rPr kumimoji="1" lang="en-US" altLang="ja-JP" sz="1200"/>
              <a:t>Java</a:t>
            </a:r>
            <a:r>
              <a:rPr kumimoji="1" lang="ja-JP" altLang="en-US" sz="1200"/>
              <a:t>実行環境</a:t>
            </a:r>
            <a:r>
              <a:rPr kumimoji="1" lang="en-US" altLang="ja-JP" sz="1200"/>
              <a:t>(Java</a:t>
            </a:r>
          </a:p>
          <a:p>
            <a:r>
              <a:rPr kumimoji="1" lang="en-US" altLang="ja-JP" sz="1200"/>
              <a:t>Runtime Environment)</a:t>
            </a:r>
            <a:r>
              <a:rPr kumimoji="1" lang="ja-JP" altLang="en-US" sz="1200"/>
              <a:t>及び</a:t>
            </a:r>
            <a:r>
              <a:rPr kumimoji="1" lang="en-US" altLang="ja-JP" sz="1200"/>
              <a:t>e-Gov</a:t>
            </a:r>
            <a:r>
              <a:rPr kumimoji="1" lang="ja-JP" altLang="en-US" sz="1200"/>
              <a:t>電子申請プログラムの</a:t>
            </a:r>
          </a:p>
          <a:p>
            <a:r>
              <a:rPr kumimoji="1" lang="ja-JP" altLang="en-US" sz="1200" b="1">
                <a:hlinkClick r:id="rId5"/>
              </a:rPr>
              <a:t>インストール作業</a:t>
            </a:r>
            <a:r>
              <a:rPr kumimoji="1" lang="ja-JP" altLang="en-US" sz="1200"/>
              <a:t>が必要となります。インストール手順等については</a:t>
            </a:r>
            <a:r>
              <a:rPr lang="en-US" altLang="ja-JP" sz="1200"/>
              <a:t>e-Gov</a:t>
            </a:r>
            <a:r>
              <a:rPr lang="ja-JP" altLang="en-US" sz="1200"/>
              <a:t>サイトをご参照ください。</a:t>
            </a:r>
            <a:endParaRPr kumimoji="1" lang="ja-JP" altLang="en-US" sz="12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3EFFDD-C449-A0FE-D018-A61770A9B826}"/>
              </a:ext>
            </a:extLst>
          </p:cNvPr>
          <p:cNvSpPr txBox="1"/>
          <p:nvPr/>
        </p:nvSpPr>
        <p:spPr>
          <a:xfrm>
            <a:off x="2351505" y="2241078"/>
            <a:ext cx="4379494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ご利用のパソコンから</a:t>
            </a:r>
            <a:r>
              <a:rPr kumimoji="1" lang="en-US" altLang="ja-JP" sz="1200"/>
              <a:t>e-Gov</a:t>
            </a:r>
            <a:r>
              <a:rPr kumimoji="1" lang="ja-JP" altLang="en-US" sz="1200"/>
              <a:t>の電子申請システムにログインの上、手続き検索機能を利用し、申請書</a:t>
            </a:r>
            <a:r>
              <a:rPr kumimoji="1" lang="en-US" altLang="ja-JP" sz="1200"/>
              <a:t>/</a:t>
            </a:r>
            <a:r>
              <a:rPr kumimoji="1" lang="ja-JP" altLang="en-US" sz="1200"/>
              <a:t>届出書の様式画面を表示し、画面に申請</a:t>
            </a:r>
            <a:r>
              <a:rPr kumimoji="1" lang="en-US" altLang="ja-JP" sz="1200"/>
              <a:t>/</a:t>
            </a:r>
            <a:r>
              <a:rPr kumimoji="1" lang="ja-JP" altLang="en-US" sz="1200"/>
              <a:t>届出内容の入力及び添付資料ファイルをアップロードします（申請様式と添付書類の作成）。なお、スマートフォンからは申請・届出はできませんので、ご留意ください。</a:t>
            </a:r>
            <a:endParaRPr kumimoji="1" lang="en-US" altLang="ja-JP" sz="1200"/>
          </a:p>
          <a:p>
            <a:r>
              <a:rPr kumimoji="1" lang="ja-JP" altLang="en-US" sz="1200"/>
              <a:t>作成後、</a:t>
            </a:r>
            <a:r>
              <a:rPr kumimoji="1" lang="en-US" altLang="ja-JP" sz="1200"/>
              <a:t>e-Gov</a:t>
            </a:r>
            <a:r>
              <a:rPr kumimoji="1" lang="ja-JP" altLang="en-US" sz="1200"/>
              <a:t>の電子申請システム上で、提出先等の設定を行った上で、申請書</a:t>
            </a:r>
            <a:r>
              <a:rPr kumimoji="1" lang="en-US" altLang="ja-JP" sz="1200"/>
              <a:t>/</a:t>
            </a:r>
            <a:r>
              <a:rPr kumimoji="1" lang="ja-JP" altLang="en-US" sz="1200"/>
              <a:t>届出書、添付資料の提出を行います。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BA1C29-5348-4D1C-5034-92A932229A8E}"/>
              </a:ext>
            </a:extLst>
          </p:cNvPr>
          <p:cNvSpPr txBox="1"/>
          <p:nvPr/>
        </p:nvSpPr>
        <p:spPr>
          <a:xfrm>
            <a:off x="0" y="3927127"/>
            <a:ext cx="6048000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200" b="1" dirty="0">
                <a:solidFill>
                  <a:srgbClr val="FF0000"/>
                </a:solidFill>
              </a:rPr>
              <a:t>オンライン申請利用準備、操作方法の詳細につきましては、以下の</a:t>
            </a:r>
            <a:r>
              <a:rPr lang="en-US" altLang="ja-JP" sz="1200" b="1" dirty="0">
                <a:solidFill>
                  <a:srgbClr val="FF0000"/>
                </a:solidFill>
              </a:rPr>
              <a:t>HP</a:t>
            </a:r>
            <a:r>
              <a:rPr lang="ja-JP" altLang="en-US" sz="1200" b="1" dirty="0">
                <a:solidFill>
                  <a:srgbClr val="FF0000"/>
                </a:solidFill>
              </a:rPr>
              <a:t>サイト内</a:t>
            </a:r>
            <a:r>
              <a:rPr lang="ja-JP" altLang="en-US" sz="1200" b="1" u="heavy" dirty="0">
                <a:solidFill>
                  <a:srgbClr val="FF0000"/>
                </a:solidFill>
              </a:rPr>
              <a:t>「オンライン申請業務マニュアル」</a:t>
            </a:r>
            <a:r>
              <a:rPr lang="ja-JP" altLang="en-US" sz="1200" b="1" dirty="0">
                <a:solidFill>
                  <a:srgbClr val="FF0000"/>
                </a:solidFill>
              </a:rPr>
              <a:t>を作成・掲載</a:t>
            </a:r>
            <a:r>
              <a:rPr lang="ja-JP" altLang="en-US" sz="1200" dirty="0"/>
              <a:t>していますので、そちらをご参照ください。</a:t>
            </a:r>
            <a:endParaRPr lang="en-US" altLang="ja-JP" sz="1200" dirty="0"/>
          </a:p>
          <a:p>
            <a:r>
              <a:rPr lang="ja-JP" altLang="en-US" sz="1200" b="1" dirty="0"/>
              <a:t>　　</a:t>
            </a:r>
            <a:r>
              <a:rPr lang="en-US" altLang="ja-JP" sz="1200" dirty="0"/>
              <a:t>URL</a:t>
            </a:r>
            <a:r>
              <a:rPr lang="ja-JP" altLang="en-US" sz="1200" dirty="0"/>
              <a:t>：</a:t>
            </a:r>
            <a:r>
              <a:rPr lang="en-US" altLang="ja-JP" sz="1200" dirty="0">
                <a:hlinkClick r:id="rId4"/>
              </a:rPr>
              <a:t> https://www.mlit.go.jp/jidosha/jidosha_tk3_000132.html</a:t>
            </a:r>
            <a:endParaRPr lang="en-US" altLang="ja-JP" sz="1200" b="1" u="sng" dirty="0">
              <a:solidFill>
                <a:srgbClr val="00B0F0"/>
              </a:solidFill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648EE23B-46D5-B25D-D01A-E3D494649CB7}"/>
              </a:ext>
            </a:extLst>
          </p:cNvPr>
          <p:cNvSpPr/>
          <p:nvPr/>
        </p:nvSpPr>
        <p:spPr>
          <a:xfrm>
            <a:off x="-11512" y="7323997"/>
            <a:ext cx="6842485" cy="307589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お問い合わせ先</a:t>
            </a:r>
            <a:endParaRPr kumimoji="1" lang="en-US" altLang="ja-JP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08E92D17-BFD2-64D9-2BB8-8C4C88143F78}"/>
              </a:ext>
            </a:extLst>
          </p:cNvPr>
          <p:cNvSpPr/>
          <p:nvPr/>
        </p:nvSpPr>
        <p:spPr>
          <a:xfrm>
            <a:off x="3495687" y="7659843"/>
            <a:ext cx="3346798" cy="1567926"/>
          </a:xfrm>
          <a:prstGeom prst="rect">
            <a:avLst/>
          </a:prstGeom>
          <a:solidFill>
            <a:srgbClr val="FFFF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>
              <a:spcAft>
                <a:spcPts val="600"/>
              </a:spcAft>
            </a:pPr>
            <a:endParaRPr lang="en-US" altLang="ja-JP" sz="11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altLang="ja-JP" sz="1100" b="1" dirty="0">
              <a:solidFill>
                <a:schemeClr val="tx1"/>
              </a:solidFill>
            </a:endParaRPr>
          </a:p>
          <a:p>
            <a:r>
              <a:rPr lang="ja-JP" altLang="en-US" sz="1100" b="1" dirty="0">
                <a:solidFill>
                  <a:schemeClr val="tx1"/>
                </a:solidFill>
              </a:rPr>
              <a:t>申請者様の所在する地域を管轄する運輸局、運輸支局</a:t>
            </a:r>
            <a:r>
              <a:rPr lang="ja-JP" altLang="en-US" sz="1100" dirty="0">
                <a:solidFill>
                  <a:schemeClr val="tx1"/>
                </a:solidFill>
              </a:rPr>
              <a:t>等へご連絡ください。</a:t>
            </a:r>
            <a:endParaRPr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問い合わせ先の</a:t>
            </a:r>
            <a:r>
              <a:rPr lang="ja-JP" altLang="en-US" sz="1100" b="1" dirty="0">
                <a:solidFill>
                  <a:schemeClr val="tx1"/>
                </a:solidFill>
              </a:rPr>
              <a:t>詳細は、右の</a:t>
            </a:r>
            <a:endParaRPr lang="en-US" altLang="ja-JP" sz="1100" b="1" dirty="0">
              <a:solidFill>
                <a:schemeClr val="tx1"/>
              </a:solidFill>
            </a:endParaRPr>
          </a:p>
          <a:p>
            <a:r>
              <a:rPr lang="ja-JP" altLang="en-US" sz="1100" b="1" dirty="0">
                <a:solidFill>
                  <a:schemeClr val="tx1"/>
                </a:solidFill>
              </a:rPr>
              <a:t>二次元コードの</a:t>
            </a:r>
            <a:r>
              <a:rPr lang="en-US" altLang="ja-JP" sz="1100" b="1" dirty="0">
                <a:solidFill>
                  <a:schemeClr val="tx1"/>
                </a:solidFill>
              </a:rPr>
              <a:t>HP</a:t>
            </a:r>
            <a:r>
              <a:rPr lang="ja-JP" altLang="en-US" sz="1100" b="1" dirty="0">
                <a:solidFill>
                  <a:schemeClr val="tx1"/>
                </a:solidFill>
              </a:rPr>
              <a:t>サイト内</a:t>
            </a:r>
            <a:endParaRPr lang="en-US" altLang="ja-JP" sz="1100" b="1" dirty="0">
              <a:solidFill>
                <a:schemeClr val="tx1"/>
              </a:solidFill>
            </a:endParaRPr>
          </a:p>
          <a:p>
            <a:r>
              <a:rPr lang="ja-JP" altLang="en-US" sz="1100" b="1" dirty="0">
                <a:solidFill>
                  <a:schemeClr val="tx1"/>
                </a:solidFill>
              </a:rPr>
              <a:t>「</a:t>
            </a:r>
            <a:r>
              <a:rPr lang="zh-TW" altLang="en-US" sz="1100" b="1" dirty="0">
                <a:solidFill>
                  <a:schemeClr val="tx1"/>
                </a:solidFill>
              </a:rPr>
              <a:t>業務面</a:t>
            </a:r>
            <a:r>
              <a:rPr lang="ja-JP" altLang="en-US" sz="1100" b="1" dirty="0">
                <a:solidFill>
                  <a:schemeClr val="tx1"/>
                </a:solidFill>
              </a:rPr>
              <a:t>運輸支局</a:t>
            </a:r>
            <a:r>
              <a:rPr lang="zh-TW" altLang="en-US" sz="1100" b="1" dirty="0">
                <a:solidFill>
                  <a:schemeClr val="tx1"/>
                </a:solidFill>
              </a:rPr>
              <a:t>問合窓口一覧表</a:t>
            </a:r>
            <a:r>
              <a:rPr lang="ja-JP" altLang="en-US" sz="1100" b="1" dirty="0">
                <a:solidFill>
                  <a:schemeClr val="tx1"/>
                </a:solidFill>
              </a:rPr>
              <a:t>」</a:t>
            </a:r>
            <a:r>
              <a:rPr lang="ja-JP" altLang="en-US" sz="1100" dirty="0">
                <a:solidFill>
                  <a:schemeClr val="tx1"/>
                </a:solidFill>
              </a:rPr>
              <a:t>を</a:t>
            </a:r>
            <a:endParaRPr lang="en-US" altLang="ja-JP" sz="1100" dirty="0">
              <a:solidFill>
                <a:schemeClr val="tx1"/>
              </a:solidFill>
            </a:endParaRPr>
          </a:p>
          <a:p>
            <a:r>
              <a:rPr lang="ja-JP" altLang="en-US" sz="1100" dirty="0">
                <a:solidFill>
                  <a:schemeClr val="tx1"/>
                </a:solidFill>
              </a:rPr>
              <a:t>ご確認ください。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CA563B0-759E-2E24-B5F2-4DFAA01E79EE}"/>
              </a:ext>
            </a:extLst>
          </p:cNvPr>
          <p:cNvSpPr/>
          <p:nvPr/>
        </p:nvSpPr>
        <p:spPr>
          <a:xfrm>
            <a:off x="0" y="9320999"/>
            <a:ext cx="6858000" cy="578280"/>
          </a:xfrm>
          <a:prstGeom prst="rect">
            <a:avLst/>
          </a:prstGeom>
          <a:solidFill>
            <a:srgbClr val="FFFF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>
              <a:spcAft>
                <a:spcPts val="600"/>
              </a:spcAft>
            </a:pPr>
            <a:endParaRPr kumimoji="1" lang="en-US" altLang="zh-TW" sz="1100" dirty="0">
              <a:solidFill>
                <a:schemeClr val="tx1"/>
              </a:solidFill>
            </a:endParaRPr>
          </a:p>
          <a:p>
            <a:r>
              <a:rPr kumimoji="1" lang="zh-TW" altLang="en-US" sz="1100" dirty="0">
                <a:solidFill>
                  <a:schemeClr val="tx1"/>
                </a:solidFill>
              </a:rPr>
              <a:t>国土交通省</a:t>
            </a:r>
            <a:r>
              <a:rPr kumimoji="1" lang="ja-JP" altLang="en-US" sz="1100" dirty="0">
                <a:solidFill>
                  <a:schemeClr val="tx1"/>
                </a:solidFill>
              </a:rPr>
              <a:t>　物流・</a:t>
            </a:r>
            <a:r>
              <a:rPr kumimoji="1" lang="zh-TW" altLang="en-US" sz="1100" dirty="0">
                <a:solidFill>
                  <a:schemeClr val="tx1"/>
                </a:solidFill>
              </a:rPr>
              <a:t>自動車局旅客課</a:t>
            </a:r>
            <a:r>
              <a:rPr lang="ja-JP" altLang="en-US" sz="1100" dirty="0">
                <a:solidFill>
                  <a:schemeClr val="tx1"/>
                </a:solidFill>
              </a:rPr>
              <a:t>　　　</a:t>
            </a:r>
            <a:r>
              <a:rPr lang="en-US" altLang="ja-JP" sz="1100" dirty="0">
                <a:solidFill>
                  <a:schemeClr val="tx1"/>
                </a:solidFill>
              </a:rPr>
              <a:t>03-5253-8111</a:t>
            </a:r>
            <a:endParaRPr kumimoji="1"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BF8B70D-B2E8-7CA2-B1FE-6403D6AB76CA}"/>
              </a:ext>
            </a:extLst>
          </p:cNvPr>
          <p:cNvSpPr/>
          <p:nvPr/>
        </p:nvSpPr>
        <p:spPr>
          <a:xfrm>
            <a:off x="3742698" y="7705806"/>
            <a:ext cx="2852775" cy="375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100" b="1">
                <a:solidFill>
                  <a:schemeClr val="bg1"/>
                </a:solidFill>
              </a:rPr>
              <a:t>各手続きの申請書</a:t>
            </a:r>
            <a:r>
              <a:rPr kumimoji="1" lang="en-US" altLang="ja-JP" sz="1100" b="1">
                <a:solidFill>
                  <a:schemeClr val="bg1"/>
                </a:solidFill>
              </a:rPr>
              <a:t>/</a:t>
            </a:r>
            <a:r>
              <a:rPr kumimoji="1" lang="ja-JP" altLang="en-US" sz="1100" b="1">
                <a:solidFill>
                  <a:schemeClr val="bg1"/>
                </a:solidFill>
              </a:rPr>
              <a:t>届出書</a:t>
            </a:r>
            <a:r>
              <a:rPr lang="ja-JP" altLang="en-US" sz="1100" b="1">
                <a:solidFill>
                  <a:schemeClr val="bg1"/>
                </a:solidFill>
              </a:rPr>
              <a:t>、添付資料</a:t>
            </a:r>
            <a:endParaRPr lang="en-US" altLang="ja-JP" sz="1100" b="1">
              <a:solidFill>
                <a:schemeClr val="bg1"/>
              </a:solidFill>
            </a:endParaRPr>
          </a:p>
          <a:p>
            <a:pPr algn="ctr"/>
            <a:r>
              <a:rPr lang="ja-JP" altLang="en-US" sz="1100" b="1">
                <a:solidFill>
                  <a:schemeClr val="bg1"/>
                </a:solidFill>
              </a:rPr>
              <a:t>に関する問い合わせ先</a:t>
            </a:r>
            <a:endParaRPr kumimoji="1" lang="ja-JP" altLang="en-US" sz="1100" b="1">
              <a:solidFill>
                <a:schemeClr val="bg1"/>
              </a:solidFill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6DF7AE82-5612-B76F-821F-030FC5383837}"/>
              </a:ext>
            </a:extLst>
          </p:cNvPr>
          <p:cNvSpPr/>
          <p:nvPr/>
        </p:nvSpPr>
        <p:spPr>
          <a:xfrm>
            <a:off x="0" y="7614617"/>
            <a:ext cx="3409731" cy="1613152"/>
          </a:xfrm>
          <a:prstGeom prst="rect">
            <a:avLst/>
          </a:prstGeom>
          <a:solidFill>
            <a:srgbClr val="FFFF9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pPr>
              <a:spcAft>
                <a:spcPts val="600"/>
              </a:spcAft>
            </a:pPr>
            <a:endParaRPr lang="en-US" altLang="ja-JP" sz="1100" b="1" dirty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en-US" altLang="ja-JP" sz="1100" b="1" dirty="0">
              <a:solidFill>
                <a:schemeClr val="tx1"/>
              </a:solidFill>
            </a:endParaRPr>
          </a:p>
          <a:p>
            <a:r>
              <a:rPr lang="en-US" altLang="ja-JP" sz="1100" b="1" dirty="0">
                <a:solidFill>
                  <a:schemeClr val="tx1"/>
                </a:solidFill>
              </a:rPr>
              <a:t>e-Gov</a:t>
            </a:r>
            <a:r>
              <a:rPr lang="ja-JP" altLang="en-US" sz="1100" b="1" dirty="0">
                <a:solidFill>
                  <a:schemeClr val="tx1"/>
                </a:solidFill>
              </a:rPr>
              <a:t>電子政府利用支援センター</a:t>
            </a:r>
          </a:p>
          <a:p>
            <a:r>
              <a:rPr lang="en-US" altLang="ja-JP" sz="1100" dirty="0">
                <a:solidFill>
                  <a:schemeClr val="tx1"/>
                </a:solidFill>
              </a:rPr>
              <a:t>050-3786-2225</a:t>
            </a:r>
          </a:p>
          <a:p>
            <a:r>
              <a:rPr lang="ja-JP" altLang="en-US" sz="1100" dirty="0">
                <a:solidFill>
                  <a:schemeClr val="tx1"/>
                </a:solidFill>
              </a:rPr>
              <a:t>対応時間：平日：</a:t>
            </a:r>
            <a:r>
              <a:rPr lang="en-US" altLang="ja-JP" sz="1100" dirty="0">
                <a:solidFill>
                  <a:schemeClr val="tx1"/>
                </a:solidFill>
              </a:rPr>
              <a:t>9:00</a:t>
            </a:r>
            <a:r>
              <a:rPr lang="ja-JP" altLang="en-US" sz="1100" dirty="0">
                <a:solidFill>
                  <a:schemeClr val="tx1"/>
                </a:solidFill>
              </a:rPr>
              <a:t>～</a:t>
            </a:r>
            <a:r>
              <a:rPr lang="en-US" altLang="ja-JP" sz="1100" dirty="0">
                <a:solidFill>
                  <a:schemeClr val="tx1"/>
                </a:solidFill>
              </a:rPr>
              <a:t>19:00</a:t>
            </a:r>
            <a:r>
              <a:rPr lang="ja-JP" altLang="en-US" sz="1100" dirty="0">
                <a:solidFill>
                  <a:schemeClr val="tx1"/>
                </a:solidFill>
              </a:rPr>
              <a:t>、土日祝日：</a:t>
            </a:r>
            <a:r>
              <a:rPr lang="en-US" altLang="ja-JP" sz="1100" dirty="0">
                <a:solidFill>
                  <a:schemeClr val="tx1"/>
                </a:solidFill>
              </a:rPr>
              <a:t>9:00</a:t>
            </a:r>
            <a:r>
              <a:rPr lang="ja-JP" altLang="en-US" sz="1100" dirty="0">
                <a:solidFill>
                  <a:schemeClr val="tx1"/>
                </a:solidFill>
              </a:rPr>
              <a:t>～</a:t>
            </a:r>
            <a:r>
              <a:rPr lang="en-US" altLang="ja-JP" sz="1100" dirty="0">
                <a:solidFill>
                  <a:schemeClr val="tx1"/>
                </a:solidFill>
              </a:rPr>
              <a:t>17:00</a:t>
            </a:r>
          </a:p>
          <a:p>
            <a:r>
              <a:rPr lang="ja-JP" altLang="en-US" sz="1100" dirty="0">
                <a:solidFill>
                  <a:schemeClr val="tx1"/>
                </a:solidFill>
              </a:rPr>
              <a:t>（</a:t>
            </a:r>
            <a:r>
              <a:rPr lang="en-US" altLang="ja-JP" sz="1100" dirty="0">
                <a:solidFill>
                  <a:schemeClr val="tx1"/>
                </a:solidFill>
              </a:rPr>
              <a:t>8</a:t>
            </a:r>
            <a:r>
              <a:rPr lang="ja-JP" altLang="en-US" sz="1100" dirty="0">
                <a:solidFill>
                  <a:schemeClr val="tx1"/>
                </a:solidFill>
              </a:rPr>
              <a:t>月～</a:t>
            </a:r>
            <a:r>
              <a:rPr lang="en-US" altLang="ja-JP" sz="1100" dirty="0">
                <a:solidFill>
                  <a:schemeClr val="tx1"/>
                </a:solidFill>
              </a:rPr>
              <a:t>3</a:t>
            </a:r>
            <a:r>
              <a:rPr lang="ja-JP" altLang="en-US" sz="1100" dirty="0">
                <a:solidFill>
                  <a:schemeClr val="tx1"/>
                </a:solidFill>
              </a:rPr>
              <a:t>月の平日・土日祝日は、</a:t>
            </a:r>
            <a:r>
              <a:rPr lang="en-US" altLang="ja-JP" sz="1100" dirty="0">
                <a:solidFill>
                  <a:schemeClr val="tx1"/>
                </a:solidFill>
              </a:rPr>
              <a:t>9:00</a:t>
            </a:r>
            <a:r>
              <a:rPr lang="ja-JP" altLang="en-US" sz="1100" dirty="0">
                <a:solidFill>
                  <a:schemeClr val="tx1"/>
                </a:solidFill>
              </a:rPr>
              <a:t>～</a:t>
            </a:r>
            <a:r>
              <a:rPr lang="en-US" altLang="ja-JP" sz="1100" dirty="0">
                <a:solidFill>
                  <a:schemeClr val="tx1"/>
                </a:solidFill>
              </a:rPr>
              <a:t>17:00</a:t>
            </a:r>
            <a:r>
              <a:rPr lang="ja-JP" altLang="en-US" sz="1100" dirty="0">
                <a:solidFill>
                  <a:schemeClr val="tx1"/>
                </a:solidFill>
              </a:rPr>
              <a:t>）</a:t>
            </a:r>
            <a:endParaRPr lang="en-US" altLang="ja-JP" sz="1100" dirty="0">
              <a:solidFill>
                <a:schemeClr val="tx1"/>
              </a:solidFill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24451F64-1F0E-7F76-0A7E-AB63612D00E7}"/>
              </a:ext>
            </a:extLst>
          </p:cNvPr>
          <p:cNvSpPr/>
          <p:nvPr/>
        </p:nvSpPr>
        <p:spPr>
          <a:xfrm>
            <a:off x="285910" y="7710258"/>
            <a:ext cx="2852775" cy="3751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100" b="1">
                <a:solidFill>
                  <a:schemeClr val="bg1"/>
                </a:solidFill>
              </a:rPr>
              <a:t>パソコンの環境設定・電子申請システムの手順・不具合等に関する問い合わせ先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F7DD2912-97B7-F85C-AB56-AAA1CC93CD6A}"/>
              </a:ext>
            </a:extLst>
          </p:cNvPr>
          <p:cNvSpPr/>
          <p:nvPr/>
        </p:nvSpPr>
        <p:spPr>
          <a:xfrm>
            <a:off x="394203" y="9320999"/>
            <a:ext cx="6074270" cy="2477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</a:rPr>
              <a:t>本資料の内容に関する問い合わせ先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03612B5-5558-3212-E3CC-4A325ABD1194}"/>
              </a:ext>
            </a:extLst>
          </p:cNvPr>
          <p:cNvSpPr/>
          <p:nvPr/>
        </p:nvSpPr>
        <p:spPr>
          <a:xfrm>
            <a:off x="0" y="4635929"/>
            <a:ext cx="6842485" cy="28924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関連リンク</a:t>
            </a:r>
            <a:endParaRPr kumimoji="1" lang="en-US" altLang="ja-JP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6CA594ED-3549-5E58-E121-C03BEA567ED8}"/>
              </a:ext>
            </a:extLst>
          </p:cNvPr>
          <p:cNvSpPr/>
          <p:nvPr/>
        </p:nvSpPr>
        <p:spPr>
          <a:xfrm flipH="1">
            <a:off x="-2" y="5034866"/>
            <a:ext cx="6063110" cy="5785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endParaRPr lang="en-US" altLang="ja-JP" sz="9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手続共通のオンライン申請利用準備、利用方法、よくある質問等を掲載する総合サイトです。</a:t>
            </a:r>
            <a:endParaRPr lang="en-US" altLang="ja-JP" sz="1200" dirty="0">
              <a:solidFill>
                <a:schemeClr val="tx1"/>
              </a:solidFill>
              <a:latin typeface="+mn-ea"/>
            </a:endParaRPr>
          </a:p>
          <a:p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　</a:t>
            </a:r>
            <a:r>
              <a:rPr lang="en-US" altLang="ja-JP" sz="1200" dirty="0">
                <a:solidFill>
                  <a:schemeClr val="tx1"/>
                </a:solidFill>
                <a:latin typeface="+mn-ea"/>
              </a:rPr>
              <a:t>URL</a:t>
            </a:r>
            <a:r>
              <a:rPr lang="ja-JP" altLang="en-US" sz="1200" dirty="0">
                <a:solidFill>
                  <a:schemeClr val="tx1"/>
                </a:solidFill>
                <a:latin typeface="+mn-ea"/>
              </a:rPr>
              <a:t>：　</a:t>
            </a:r>
            <a:r>
              <a:rPr lang="en-US" altLang="ja-JP" sz="1200" dirty="0">
                <a:hlinkClick r:id="rId6"/>
              </a:rPr>
              <a:t>http://www.e-gov.go.jp/</a:t>
            </a:r>
            <a:endParaRPr lang="en-US" altLang="ja-JP" sz="12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4" name="四角形: 角を丸くする 33">
            <a:extLst>
              <a:ext uri="{FF2B5EF4-FFF2-40B4-BE49-F238E27FC236}">
                <a16:creationId xmlns:a16="http://schemas.microsoft.com/office/drawing/2014/main" id="{54043660-4C44-DADB-A71F-492326B370C2}"/>
              </a:ext>
            </a:extLst>
          </p:cNvPr>
          <p:cNvSpPr/>
          <p:nvPr/>
        </p:nvSpPr>
        <p:spPr>
          <a:xfrm>
            <a:off x="-2722" y="4967935"/>
            <a:ext cx="6063110" cy="254241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+mn-ea"/>
              </a:rPr>
              <a:t>e</a:t>
            </a:r>
            <a:r>
              <a:rPr kumimoji="1" lang="en-US" altLang="ja-JP" sz="1200" b="1">
                <a:solidFill>
                  <a:schemeClr val="bg1"/>
                </a:solidFill>
                <a:latin typeface="+mn-ea"/>
              </a:rPr>
              <a:t>-Gov</a:t>
            </a:r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電子申請サービスサイト</a:t>
            </a:r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6DA3853A-70E6-79D8-C8FD-F8B810216AB7}"/>
              </a:ext>
            </a:extLst>
          </p:cNvPr>
          <p:cNvSpPr/>
          <p:nvPr/>
        </p:nvSpPr>
        <p:spPr>
          <a:xfrm>
            <a:off x="-1907" y="5653452"/>
            <a:ext cx="2607072" cy="22420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lang="en-US" altLang="ja-JP" sz="1200" b="1">
                <a:solidFill>
                  <a:schemeClr val="bg1"/>
                </a:solidFill>
                <a:latin typeface="+mn-ea"/>
              </a:rPr>
              <a:t>e</a:t>
            </a:r>
            <a:r>
              <a:rPr kumimoji="1" lang="en-US" altLang="ja-JP" sz="1200" b="1">
                <a:solidFill>
                  <a:schemeClr val="bg1"/>
                </a:solidFill>
                <a:latin typeface="+mn-ea"/>
              </a:rPr>
              <a:t>-Gov</a:t>
            </a:r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電子申請～</a:t>
            </a:r>
            <a:r>
              <a:rPr kumimoji="1" lang="en-US" altLang="ja-JP" sz="1200" b="1">
                <a:solidFill>
                  <a:schemeClr val="bg1"/>
                </a:solidFill>
                <a:latin typeface="+mn-ea"/>
              </a:rPr>
              <a:t>FAQ</a:t>
            </a:r>
            <a:r>
              <a:rPr kumimoji="1" lang="ja-JP" altLang="en-US" sz="1200" b="1">
                <a:solidFill>
                  <a:schemeClr val="bg1"/>
                </a:solidFill>
                <a:latin typeface="+mn-ea"/>
              </a:rPr>
              <a:t>サイト</a:t>
            </a: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C5780481-C36A-C5AE-F9C6-12E2EE5207E8}"/>
              </a:ext>
            </a:extLst>
          </p:cNvPr>
          <p:cNvSpPr/>
          <p:nvPr/>
        </p:nvSpPr>
        <p:spPr>
          <a:xfrm>
            <a:off x="3471465" y="5648861"/>
            <a:ext cx="2591643" cy="22420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国土交通省 物流・自動車局オンライン申請サイト</a:t>
            </a: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D496C6A8-6710-216D-62BD-9C58A0219791}"/>
              </a:ext>
            </a:extLst>
          </p:cNvPr>
          <p:cNvSpPr/>
          <p:nvPr/>
        </p:nvSpPr>
        <p:spPr>
          <a:xfrm flipH="1">
            <a:off x="3487030" y="6511363"/>
            <a:ext cx="2606202" cy="7558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endParaRPr kumimoji="1" lang="en-US" altLang="ja-JP" sz="900" b="1" dirty="0">
              <a:solidFill>
                <a:schemeClr val="tx1"/>
              </a:solidFill>
              <a:highlight>
                <a:srgbClr val="FFFF00"/>
              </a:highlight>
              <a:latin typeface="+mj-ea"/>
              <a:ea typeface="+mj-ea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国土交通省の</a:t>
            </a:r>
            <a:r>
              <a:rPr kumimoji="1" lang="en-US" altLang="ja-JP" sz="1000" dirty="0">
                <a:solidFill>
                  <a:schemeClr val="tx1"/>
                </a:solidFill>
                <a:latin typeface="+mj-ea"/>
                <a:ea typeface="+mj-ea"/>
              </a:rPr>
              <a:t>e-Gov</a:t>
            </a:r>
            <a:r>
              <a:rPr kumimoji="1"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電子申請サイトです。</a:t>
            </a:r>
            <a:endParaRPr kumimoji="1"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URL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：　　</a:t>
            </a:r>
            <a:r>
              <a:rPr lang="en-US" altLang="ja-JP" sz="800" dirty="0">
                <a:hlinkClick r:id="rId7"/>
              </a:rPr>
              <a:t>https://www.mlit.go.jp/sogoseisaku/jouhouka/sosei_jouhouka_fr2_000002.html</a:t>
            </a:r>
            <a:endParaRPr kumimoji="1" lang="ja-JP" altLang="en-US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86E7E57B-8741-D082-F4B2-F3CA0F649EFF}"/>
              </a:ext>
            </a:extLst>
          </p:cNvPr>
          <p:cNvSpPr/>
          <p:nvPr/>
        </p:nvSpPr>
        <p:spPr>
          <a:xfrm>
            <a:off x="3487031" y="6516598"/>
            <a:ext cx="2591643" cy="183559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国土交通省 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e-</a:t>
            </a:r>
            <a:r>
              <a:rPr lang="en-US" altLang="ja-JP" sz="1100" b="1" dirty="0">
                <a:solidFill>
                  <a:schemeClr val="bg1"/>
                </a:solidFill>
                <a:latin typeface="+mn-ea"/>
              </a:rPr>
              <a:t>Gov</a:t>
            </a:r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総合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サイト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CF094035-FE81-7278-AD50-9DF5C4218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691" y="4927415"/>
            <a:ext cx="757826" cy="776771"/>
          </a:xfrm>
          <a:prstGeom prst="rect">
            <a:avLst/>
          </a:prstGeom>
          <a:ln>
            <a:noFill/>
          </a:ln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908A169B-1FD8-A1E1-71AA-F6E69A14750E}"/>
              </a:ext>
            </a:extLst>
          </p:cNvPr>
          <p:cNvPicPr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-376" r="373" b="-750"/>
          <a:stretch/>
        </p:blipFill>
        <p:spPr bwMode="auto">
          <a:xfrm>
            <a:off x="2634469" y="5650260"/>
            <a:ext cx="828000" cy="8436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図 48">
            <a:extLst>
              <a:ext uri="{FF2B5EF4-FFF2-40B4-BE49-F238E27FC236}">
                <a16:creationId xmlns:a16="http://schemas.microsoft.com/office/drawing/2014/main" id="{AA22AF0E-FA15-FA74-E4E9-FA7450675A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82039" y="6535076"/>
            <a:ext cx="765166" cy="765166"/>
          </a:xfrm>
          <a:prstGeom prst="rect">
            <a:avLst/>
          </a:prstGeom>
        </p:spPr>
      </p:pic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DD1CAB46-8971-6B95-BD6B-3DF36DA16B1D}"/>
              </a:ext>
            </a:extLst>
          </p:cNvPr>
          <p:cNvSpPr/>
          <p:nvPr/>
        </p:nvSpPr>
        <p:spPr>
          <a:xfrm flipH="1">
            <a:off x="-1933" y="6561620"/>
            <a:ext cx="2621718" cy="705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t"/>
          <a:lstStyle/>
          <a:p>
            <a:endParaRPr kumimoji="1" lang="en-US" altLang="ja-JP" sz="900" b="1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自動車運送事業関連の関連法令・通達等を掲載</a:t>
            </a:r>
            <a:r>
              <a:rPr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している</a:t>
            </a:r>
            <a:r>
              <a:rPr kumimoji="1" lang="ja-JP" altLang="en-US" sz="1000" dirty="0">
                <a:solidFill>
                  <a:schemeClr val="tx1"/>
                </a:solidFill>
                <a:latin typeface="+mj-ea"/>
                <a:ea typeface="+mj-ea"/>
              </a:rPr>
              <a:t>サイトです。</a:t>
            </a:r>
            <a:endParaRPr kumimoji="1" lang="en-US" altLang="ja-JP" sz="10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　　</a:t>
            </a:r>
            <a:r>
              <a:rPr lang="en-US" altLang="ja-JP" sz="1000" dirty="0">
                <a:solidFill>
                  <a:schemeClr val="tx1"/>
                </a:solidFill>
                <a:latin typeface="+mn-ea"/>
              </a:rPr>
              <a:t>URL</a:t>
            </a:r>
            <a:r>
              <a:rPr lang="ja-JP" altLang="en-US" sz="1000" dirty="0">
                <a:solidFill>
                  <a:schemeClr val="tx1"/>
                </a:solidFill>
                <a:latin typeface="+mn-ea"/>
              </a:rPr>
              <a:t>：　</a:t>
            </a:r>
            <a:r>
              <a:rPr lang="en-US" altLang="ja-JP" sz="800" dirty="0">
                <a:hlinkClick r:id="rId11"/>
              </a:rPr>
              <a:t>https://www.mlit.go.jp/jidosha/index.html</a:t>
            </a:r>
            <a:endParaRPr kumimoji="1" lang="ja-JP" altLang="en-US" sz="1000" b="1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8D9C5095-E779-3D99-4990-FF91DC91C9B1}"/>
              </a:ext>
            </a:extLst>
          </p:cNvPr>
          <p:cNvSpPr/>
          <p:nvPr/>
        </p:nvSpPr>
        <p:spPr>
          <a:xfrm>
            <a:off x="-2722" y="6509873"/>
            <a:ext cx="2607072" cy="22420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rtlCol="0" anchor="ctr"/>
          <a:lstStyle/>
          <a:p>
            <a:pPr algn="ct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国土交通省 自動車運送</a:t>
            </a:r>
            <a:r>
              <a:rPr lang="ja-JP" altLang="en-US" sz="1000" b="1" dirty="0">
                <a:solidFill>
                  <a:schemeClr val="bg1"/>
                </a:solidFill>
                <a:latin typeface="+mn-ea"/>
              </a:rPr>
              <a:t>事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業情報サイト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E01D367B-CC4C-EC97-14AE-0DAE5A96D9B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b="6191"/>
          <a:stretch/>
        </p:blipFill>
        <p:spPr>
          <a:xfrm>
            <a:off x="2634127" y="6496909"/>
            <a:ext cx="828000" cy="776735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0DACA1C4-CDAB-9D49-D274-DA0B51FD4BA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016" y="5717217"/>
            <a:ext cx="756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E640736B-31AF-BAC9-6D02-18A132DCD14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96" y="8429506"/>
            <a:ext cx="756000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図 30">
            <a:extLst>
              <a:ext uri="{FF2B5EF4-FFF2-40B4-BE49-F238E27FC236}">
                <a16:creationId xmlns:a16="http://schemas.microsoft.com/office/drawing/2014/main" id="{2AEC3690-CB7C-AAD5-282A-63A409ACAC2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44" y="3865302"/>
            <a:ext cx="756000" cy="7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6387196"/>
      </p:ext>
    </p:extLst>
  </p:cSld>
  <p:clrMapOvr>
    <a:masterClrMapping/>
  </p:clrMapOvr>
</p:sld>
</file>

<file path=ppt/theme/theme1.xml><?xml version="1.0" encoding="utf-8"?>
<a:theme xmlns:a="http://schemas.openxmlformats.org/drawingml/2006/main" name="MLIT2008">
  <a:themeElements>
    <a:clrScheme name="MLIT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LIT2008">
      <a:majorFont>
        <a:latin typeface="HGP創英角ｺﾞｼｯｸUB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noFill/>
        <a:ln>
          <a:solidFill>
            <a:schemeClr val="accent1"/>
          </a:solidFill>
        </a:ln>
      </a:spPr>
      <a:bodyPr vertOverflow="overflow" horzOverflow="overflow" rtlCol="0" anchor="ctr"/>
      <a:lstStyle>
        <a:defPPr algn="ctr">
          <a:defRPr kumimoji="1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MLIT2008">
  <a:themeElements>
    <a:clrScheme name="MLIT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LIT2008">
      <a:majorFont>
        <a:latin typeface="HGP創英角ｺﾞｼｯｸUB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noFill/>
        <a:ln>
          <a:solidFill>
            <a:schemeClr val="accent1"/>
          </a:solidFill>
        </a:ln>
      </a:spPr>
      <a:bodyPr vertOverflow="overflow" horzOverflow="overflow" rtlCol="0" anchor="ctr"/>
      <a:lstStyle>
        <a:defPPr algn="ctr">
          <a:defRPr kumimoji="1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6_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  <a:txDef>
      <a:spPr>
        <a:solidFill>
          <a:srgbClr val="9BDFF7"/>
        </a:solidFill>
      </a:spPr>
      <a:bodyPr wrap="square" rtlCol="0">
        <a:spAutoFit/>
      </a:bodyPr>
      <a:lstStyle>
        <a:defPPr>
          <a:defRPr kumimoji="1" dirty="0"/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テーマ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HGP創英角ｺﾞｼｯｸUB"/>
        <a:ea typeface="HGP創英角ｺﾞｼｯｸUB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MLIT2008">
  <a:themeElements>
    <a:clrScheme name="MLIT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LIT2008">
      <a:majorFont>
        <a:latin typeface="HGP創英角ｺﾞｼｯｸUB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spDef>
      <a:spPr>
        <a:custGeom>
          <a:avLst/>
          <a:gdLst/>
          <a:ahLst/>
          <a:cxnLst/>
          <a:rect l="l" t="t" r="r" b="b"/>
          <a:pathLst/>
        </a:custGeom>
        <a:noFill/>
        <a:ln>
          <a:solidFill>
            <a:schemeClr val="accent1"/>
          </a:solidFill>
        </a:ln>
      </a:spPr>
      <a:bodyPr vertOverflow="overflow" horzOverflow="overflow" rtlCol="0" anchor="ctr"/>
      <a:lstStyle>
        <a:defPPr algn="ctr">
          <a:defRPr kumimoji="1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0810b5de-6137-4290-b45d-86a8c6de7d1e}" enabled="1" method="Privileged" siteId="{deff24bb-2089-4400-8c8e-f71e680378b2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899</Words>
  <Application>Microsoft Office PowerPoint</Application>
  <PresentationFormat>A4 210 x 297 mm</PresentationFormat>
  <Paragraphs>91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HGPｺﾞｼｯｸE</vt:lpstr>
      <vt:lpstr>HGP創英角ｺﾞｼｯｸUB</vt:lpstr>
      <vt:lpstr>游ゴシック</vt:lpstr>
      <vt:lpstr>Arial</vt:lpstr>
      <vt:lpstr>Calibri</vt:lpstr>
      <vt:lpstr>Times New Roman</vt:lpstr>
      <vt:lpstr>Wingdings</vt:lpstr>
      <vt:lpstr>MLIT2008</vt:lpstr>
      <vt:lpstr>1_MLIT2008</vt:lpstr>
      <vt:lpstr>6_テーマ1</vt:lpstr>
      <vt:lpstr>テーマ1</vt:lpstr>
      <vt:lpstr>4_MLIT2008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2025-10-24T04:50:40Z</dcterms:created>
  <dcterms:modified xsi:type="dcterms:W3CDTF">2025-10-24T04:50:44Z</dcterms:modified>
</cp:coreProperties>
</file>